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gif" ContentType="image/gif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311" r:id="rId2"/>
    <p:sldId id="314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16" r:id="rId16"/>
    <p:sldId id="270" r:id="rId17"/>
    <p:sldId id="271" r:id="rId18"/>
    <p:sldId id="272" r:id="rId19"/>
    <p:sldId id="273" r:id="rId20"/>
    <p:sldId id="274" r:id="rId21"/>
    <p:sldId id="275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313" r:id="rId34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65"/>
    <p:restoredTop sz="85975" autoAdjust="0"/>
  </p:normalViewPr>
  <p:slideViewPr>
    <p:cSldViewPr snapToGrid="0" snapToObjects="1">
      <p:cViewPr varScale="1">
        <p:scale>
          <a:sx n="130" d="100"/>
          <a:sy n="130" d="100"/>
        </p:scale>
        <p:origin x="126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4-24T07:03:50.5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9194 12356 0,'53'0'94,"79"0"-94,40 13 15,40 40-15,-27-40 16,53 27-16,1 0 16,-107-27-16,0 13 15,-39-26-15,-40 0 16,-40 0-16,0 0 16,0 0-1,1-26 1,12-27-16,-13 0 15,1-13 1,12 26-16,-13-39 0,-13 13 16,13-53-16,-13 66 15,0-13-15,0-14 16,0 14-16,0-26 16,0 12-16,0 1 15,0-27 1,0 0-16,0-13 15,-13 26-15,13 1 16,-13-27-16,0 53 16,13 13-16,0 13 15,0 14-15,0-14 16,0 0-16,0 1 16,0 12-16,0 1 15,0-1-15,0 1 16,0 12-16,0-12 15,0-14 1,0 27-16,0 0 0,0 0 16,0-14-16,-13-12 15,13 25-15,0-39 16,-27 27-16,27-14 16,0 27-16,-13-27 15,0-13-15,13 40 16,-14-13-16,-12-1 15,26 1-15,-13 13 16,-1-1-16,1 1 16,0 13-1,0-26-15,0-1 0,-1 14 16,1 13 0,-13-27-16,-14 1 15,27 13-15,-27-27 16,-13 14-16,40-1 15,0 27-15,-14-26 16,14 26-16,0-13 16,0 13-16,-1-14 15,1 14-15,0 0 16,0 0-16,-27 0 16,0 0-16,27-13 15,-27 13-15,14 0 16,-14-13-16,14 0 15,-27 13-15,13 0 16,0 0-16,-13-40 16,40 40-1,-13 0-15,13-13 16,-1 13-16,-12 0 16,13-14-16,-14 14 15,14-13-15,-27 13 16,-13 0-1,27-13-15,-1 13 16,-12 0 0,-1 0-16,0 0 15,27 0-15,-27 0 16,1 0-16,12 0 16,1 0-16,-1 13 15,-12 0-15,12-13 16,-26 27-16,27-14 15,-27 0-15,-13 27 16,53-27-16,-14-13 16,1 14-1,12-1 17,1 0-17,13 13 1,-13-12-16,-13 25 15,-1 27 1,1-26-16,12 26 0,-25-13 16,12 27-16,14-41 15,-53 107 1,53-106 0,-14-14-16,27 14 0,-26 13 15,12-14-15,1-12 16,13-1-1,0 14-15,0-27 16,-39 40 0,39-27-16,0 1 15,0-1-15,0 1 16,-14 13-16,14-14 16,-13-13-16,13 27 15,0-14-15,0 1 16,0 26-16,0-40 15,0 27-15,0-14 16,0-13-16,0 27 16,0 0-16,0 13 15,0-14-15,0 27 16,0-13 0,0-26-16,0 13 15,0-1-15,0-12 16,0-1-16,0 1 15,0-1-15,0 53 16,0-52 0,0 13-16,0-14 15,0 0 1,0 14-16,0 0 16,0 13-1,0-14-15,0-12 16,0-1-16,0 1 15,0-1-15,13 14 16,1-14-16,-1 1 16,0-1-16,-13 1 15,13 13-15,27-1 16,-14-12 0,-26-14-1,14 0 32,-1-13 16,0 0-48,0 0 1,1 0-16,-1 0 15,0 0 17,0 0-17</inkml:trace>
  <inkml:trace contextRef="#ctx0" brushRef="#br0" timeOffset="807.7135">1389 8109 0,'27'93'78,"92"132"-78,92 92 16,1-25-16,39-15 16,106 160-16,-26-53 15,132 92-15,-92-145 16,78 39-16,-65 14 16,-159-120-16,26-65 15,-92-67-15,-53-40 16,-80-65-16,-12 13 15</inkml:trace>
  <inkml:trace contextRef="#ctx0" brushRef="#br0" timeOffset="1407.7601">4749 8850 0,'-13'0'32,"-53"27"-17,13 12 1,-26 41-16,-40 65 15,-40-12-15,-40 52 16,1 13-16,-53 54 16,12-14-16,-25 13 15,26-39-15,13-27 16,26-26-16,94-80 16,25-26-16,54-53 15,12 13-15,1-13 16,-13 13-1,13-13 1,-27 14-16,0 12 16,-26 1-16</inkml:trace>
  <inkml:trace contextRef="#ctx0" brushRef="#br0" timeOffset="21496.3596">7223 11959 0,'0'0'0,"-13"0"16,-14 27 0,14-27-16,0 0 15,-13 0-15,-27 26 16,-14-26-16,-12 0 16,13 0-16,13 0 15,-26 0-15,39 0 16,0 0-16,1-13 15,-14-27-15,-40-26 16,53 40 0,-13-14-16,1-13 15,-1 0-15,-14-13 16,41 26 0,26 27-1,0 0-15,-13 13 16,13-27-16,-13 1 15,-1 26-15,1-40 16,13 27-16,0-14 16,-26 1-1,26 13-15,0-27 16,0 27-16,-14 0 16,14-14-16,0 14 15,0-27-15,0 27 16,0-27-16,0-13 15,0 27-15,0-27 16,0 0-16,0 0 16,0 14-16,0-14 15,0 13-15,0-13 16,0 13-16,0 1 16,0 25-1,0-12-15,0-1 16,0 14-16,0 0 15,0 0 1,0 0-16,0-1 16,0-25-1,0 25-15,0 1 16,14-13-16,-1-14 16,-13 27-16,13-27 15,14 27-15,-27-14 16,39-12-16,-26 12 15,1 1-15,12-1 16,1-12-16,-1 12 16,27-12-16,-40 12 15,0 14-15,14-14 16,-1 14-16,1-13 16,26-1-16,-53 14 15,26 0-15,1-14 16,-1 14-1,1-13 17,-1 26-32,1 0 15,-14-14 1,13 1-16,1 13 16,12-13-16,-12 0 15,12-1-15,1 1 16,13 13-16,-13-13 15,-1 13-15,14 0 16,14 0-16,-28-13 16,1 13-16,26-27 15,-13 27-15,13-26 16,-26 26-16,26 0 16,-26 0-16,13-13 15,-14 13-15,1 0 16,-27 0-16,27 0 15,-27 0-15,14 0 16,-14 0 0,0 0-16,0 0 15,27 0-15,0 0 16,13 26-16,-27-13 16,0 1-16,1 12 15,13-13 1,-27 0-16,26 14 15,-25-14-15,12 14 16,-13-27 0,27 39-16,-13-25 15,-1 12 1,0 0 0,-12-12-16,-1 39 15,13-27-15,-12 1 16,25 39-16,-12-13 15,-1-14-15,-13 14 16,1-26-16,12 26 16,-13-14-16,1-12 15,-1 26-15,0-27 16,-13 1-16,0-14 16,13 26-16,0 1 15,-13 0-15,0-14 16,0 14-16,0 0 15,0-14-15,0 14 16,0 52 0,0-52-1,0 13-15,-26 26 0,0 14 16,12-40-16,-12 40 16,-1-14-16,14-13 15,-26 0 1,25 14-16,14-41 15,-39 14-15,25-13 16,1-14-16,-13 1 16,12-14-16,-12 13 15,13-12-15,0-1 16,-14 13-16,1 1 16,-1-27-1,14 26-15,-14-12 16,14-14-16,-13 0 15,-14 26-15,0-13 16,14-13-16,-27 13 16,0 14-16,13-27 15,-12 13-15,12-13 16,0 0-16,14 13 16,-1-13-16,14 0 15,0 0-15,-14 0 31,14-26-15</inkml:trace>
  <inkml:trace contextRef="#ctx0" brushRef="#br0" timeOffset="23201.1558">9538 9274 0,'-13'0'47,"-13"0"15,-14 0-46,27 0-16,-27 0 16,0 0-16,14 0 15,-54-27-15,41 1 16,-27-27-16,26 26 16,13 1-16,14 13 15,0-14-15,0-12 16,13 25-16,-13-25 15,-1 25-15,14-12 16,-13-40-16,0 0 16,-14 13-16,1-40 15,13 27-15,-1 0 16,1 13-16,0 0 16,13-13-16,0 39 15,0-12-15,0-1 16,0-26-16,0 0 15,0 26-15,0-13 16,0 13-16,0-26 31,0 40-31,13 13 16,0-14-16,-13 1 16,40-14-16,-27 27 15,-13 0-15,14-14 16,12 14-16,14-40 15,-14 40-15,-13-1 16,27-38-16,0 38 16,13-25-16,-27 25 15,1 1-15,26-13 16,-27 12-16,14-25 16,13 39-1,0-13-15,-27-1 16,27 14-16,13-26 15,27 13-15,-27 13 16,26-14 0,14 1-16,0-13 0,40 12 15,-27 1-15,0 0 16,-13-13-16,-40 26 16,0-14-16,-40 14 15,1 0 1,-14 0-16,13 0 0,-12 0 62,12 0-62,1 0 16,12 14-16,1 12 16,-14-13-16,14 27 15,0-14-15,-1 27 16,14 27-16,-13-41 15,0 28-15,-14 12 16,1-39-16,-1 26 16,-13-27-16,1 14 15,-14-26-15,0 12 16,0 1-16,0 0 16,0-14-16,0 14 15,0 13-15,0-13 16,0-27-16,0 27 15,-14-1-15,-12 27 16,-14-26-16,27 13 16,-27 0-16,14-13 15,-1 12 1,-12 28-16,12-54 0,-12 40 16,12-52-16,-13-1 15</inkml:trace>
  <inkml:trace contextRef="#ctx0" brushRef="#br0" timeOffset="72464.6435">18336 8797 0,'53'0'172,"-14"27"-156,1-14-16,13 14 15,-53-14-15,53 13 16,-40 1-16,13-27 16,-12 26-16,-1-26 15,0 13-15,0-13 16,1 27-16,-1-14 141</inkml:trace>
  <inkml:trace contextRef="#ctx0" brushRef="#br0" timeOffset="73112.3867">18666 8705 0,'-13'0'79,"13"26"-64,-26 27-15,-14 0 16,27-13-16,-27-1 15,0 41-15,27-27 16,-27 0-16,14-14 16,13 1-1</inkml:trace>
  <inkml:trace contextRef="#ctx0" brushRef="#br0" timeOffset="75128.0848">18918 11470 0,'0'0'0,"-14"0"32,14 13 15,0 0-47,0 0 15,27 27-15,-1-40 16,1 13-16,-14 1 15,14-1-15,-14-13 16,0 0-16,13 13 16,-12-13-1,-1 0 17,13 0-32,-12 13 15,-1-13 1,0 0-16,0 0 15,1 0 1,-1 0 0,0 0-16,0 0 15,0 0 1,1 0-16,12-26 16,-13-1-1,1 14-15,-1 0 16,0-14-1,-13 1 17,0 13-17,13 13 1,-13-14 0,14 1 15,-1 0 0,0 0 32,0-14-63,0 14 15,-13 0 1,14 0-1,-1 13-15,-13-14 16,13 1-16,-13 0 16,0 0-1,0-1 1,13 1-16,1-13 31</inkml:trace>
  <inkml:trace contextRef="#ctx0" brushRef="#br0" timeOffset="77168.8104">21048 8864 0,'0'39'16,"0"-12"-16,13-14 15,-13 0 32,13 0-31,0-13-16,1 0 16,-1 14-16,0-14 15,0 13 1,0-13-1,1 13-15,12 0 16,-13 1 0,1-1-16,-1-13 47,0 0-32,0 0 1,0 0 31,14 0-32,-14 0 17,0-13-17,14-1 1,13-39-16,12-13 15,1 27-15,-26 12 16,-1-13-16,-12 40 16,-1-13-16,0 0 15,-13 0 79,13 13-78,14-27-16,-1 14 15,1 0-15,-1 0 16</inkml:trace>
  <inkml:trace contextRef="#ctx0" brushRef="#br0" timeOffset="80936.0874">21868 11562 0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4-24T07:05:34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3426 6191 0,'0'13'62,"0"40"-62,0 40 16,0 0-16,0-27 16,-13 13-16,13 14 15,-26-1-15,12-39 16,14 13 0,-13 1-16,-40 52 15,53-106 1,0 0-16,0 0 15,0 1 1,0-1 0,0 0-16,0 13 15,-13-12 1,13-1 0,0 0 15</inkml:trace>
  <inkml:trace contextRef="#ctx0" brushRef="#br0" timeOffset="560.4917">3492 6575 0,'0'-13'16,"-26"39"0,0 67-16,26-27 15,-14 13-15,-12-13 16,13 40 0,13-40-16,0 27 0,0 0 15,0-14 1,0 0-16,0-13 15,0-26-15,-14 0 16,14 0-16,0-27 16,0 13-1,0-39 63</inkml:trace>
  <inkml:trace contextRef="#ctx0" brushRef="#br0" timeOffset="1769.0463">3373 6443 0,'0'-14'15,"0"1"1,0 0-16,14 0 15,-14-1-15,26 1 16,-26 0 0,13 0 15,1 13 0,-1 0-31,0 0 16,13 0-16,1 0 15,13 0-15,-1 0 16,14 0 0,-13 0-16,-14 0 15,1 0-15,-1 0 16,14 0-16,-14 0 16,-12 0-16,12 0 15,-13 0-15,27 0 16,-27 0-16,14 0 15,-14 0-15,13 0 16,-12 0-16,25 0 16,-25 0-16,25 0 15,54 0-15,13-27 16,-53 27-16,13 0 16,-13-26-16,-27 26 15,1 0-15,-1-13 16,-13 13 218,27 0-218,-14 0-16,-12 0 15,-1 0 1,0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4-24T07:06:10.2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13229 9379 0,'-13'40'47,"39"26"-31,80 133-16,27 12 15,78 80-15,-12 0 16,39 40 0,-13 0-16,26 26 15,-26-66-15,-66 0 16,13 13-16,-40-26 15,0-40-15,-52-105 16,-41-27-16,-12-40 16,-27-40-16,13-13 62,-13-26-46,0-40-16</inkml:trace>
  <inkml:trace contextRef="#ctx0" brushRef="#br0" timeOffset="576.3563">15108 9644 0,'-14'0'16,"-38"53"-1,-68 66-15,-12 13 16,-53 54-16,-53 52 16,39-53-16,-39 27 15,-13 65 1,92-91-16,14 38 15,52-78-15,27-40 16,26-27-16,14-39 16,13 26-16,13-53 15,-27 27-15,14 0 16</inkml:trace>
  <inkml:trace contextRef="#ctx0" brushRef="#br0" timeOffset="1256.5069">19817 9763 0,'27'146'32,"12"26"-17,28 66-15,25 53 16,40 40-16,-52-107 15,-1-52-15,1-13 16,-14-27 0,13 1-16,-26-41 15,-13-26-15,-14-13 16,-13-13-16,1 0 16</inkml:trace>
  <inkml:trace contextRef="#ctx0" brushRef="#br0" timeOffset="1623.4118">20664 10544 0,'0'0'0,"-53"66"15,-26-13-15,-27 39 16,-40 14-16,14 0 16,-66 26-16,52-26 15,1 0-15,12-13 16,14-1-16,80-79 16,-1 40-16,27-53 15,13 14-15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4-24T07:06:28.8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3810 3731 0,'53'53'156,"0"-1"-140,0-12-16,13 0 16,-26 13-16,13 0 15,-14-40-15,-26 0 16,27 14-16,-27-1 15,14-13-15,12 14 16,-12 12-16,-1-39 16,-12 0-1,12 14-15,-13-1 16,14 0-16,-1 14 16,-13-14-16,27 13 15,13 14-15,-26-14 16,12 1-16,1-14 15,0 27-15,-27-27 16,26 13-16,-25-12 16,-1-14-16,0 13 15,0 0 1,1-13 0,-1 13-1,0 1-15,27-1 16,-40 0-16,26 0 15,-13 1-15,14 12 16,-1-13-16,-26 14 16,14-27-16,-14 13 15,13-13 142,0 26-157,14-26 15,-14 14-15,0-1 16,13 13-16,14 1 15,-13-14 1,-27 0 31,13 0-47,0 1 16,0-14 46</inkml:trace>
  <inkml:trace contextRef="#ctx0" brushRef="#br0" timeOffset="4855.2983">15968 3360 0</inkml:trace>
  <inkml:trace contextRef="#ctx0" brushRef="#br0" timeOffset="59552.5076">11959 13970 0,'-13'-13'31,"26"13"32,53 0-47,40 0-16,13-27 15,13 14-15,14 0 16,26 0-1,40 13-15,-54 0 0,41 0 16,-14 0 0,-26 0-16,13 0 15,0 0-15,26 0 16,-26 0-16,-26 0 16,-27 0-16,-27-27 15,1 27-15,-40 0 16,79 0-1,-79 0-15,0 0 16,0 0-16,0 0 16,13 0-16,27 0 15,12 0-15,-25 0 16,39 0 0,-53 0-16,40 0 0,-27 0 15,-26 0-15,0 0 16,0 0-16,13 0 15,-26 13-15,13-13 16,-14 0-16,14 0 16,0 0-16,0 0 15,0 0-15,0 0 16,-13 0-16,26 0 16,13 0-1,-26 14-15,-13-14 16,13 0-16,13 0 15,0 13-15,0-13 16,0 0-16,-39 0 16,-1 0-16,1 0 15,-14 0-15,13 0 16,1 0-16,-14 0 16,0 0-16,1 0 15,12 0-15,-13 0 16,14 0-16,-14 13 15,13 0-15,14-13 16,0 0-16,-14 0 16,-13 0-16,27 0 15,-13 27-15,-1-27 16,0 13-16,-12-13 16,12 0-16,1 0 15,12 0-15,-12 13 16,-14-13-16,0 0 15,14 0-15,-1 0 16,-13 13-16,1-13 16,-1 0-16,13 14 15,-12-14-15,-1 0 32,0 0-32,0 0 31,0 0 0,1 0-15,-1 0 15,0 0-15,0 0-16,1 0 15,-1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4-24T07:33:28.1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9022 4299 0,'-13'-13'63,"0"13"-47,-14 27-16,-39 65 15,13-12 1,0-1-1,14 14-15,-1-14 0,-13 27 16,27-14 0,-14-25-16,27 12 15,-1 14-15,1-54 16,13 27-16,-13-39 16,0 13-16,0-1 15,13 1-15,0 0 16,0 13-16,0-14 15,-14 14-15,-12 13 16,26 0-16,-13 40 16,13-40-16,0 53 15,0-26-15,0 13 16,0-27-16,0-13 16,0-13-16,0 53 15,0-13-15,0-40 16,0 53-16,0-40 15,0 26-15,0 14 16,0 0-16,0 0 16,0 0-16,0-27 15,0-26-15,0-13 16,0-1-16,0-25 16,0 12-16,-14 0 15,14-12 16,0-1-31,0 0 16,0 0 0,0 1-1,0-1 17,0 0-1,0 0-31,0 1 15,0 12 1,0-13-16,0 14 16,14-14-16,-14 0 15,13-13 1,-13 13-16,0 1 16,0-1 15,0 0 16,13-13-32,-13 13 1,13 0 0,14 14 15,-14-14-31,13 14 15,-12-1 1,-1-26 0,-13 13-16,13 1 47,-13-1 78,13 0-79,1-13-46,-1 0 16,13 0 0,-12 0-16,38 13 15,41 0-15,-66-13 16,12 0-16,1 27 16,-27-14-16,0-13 15,1 13-15,-1-13 16,0 14-16,0-1 15,1-13 1,-1 13 0,0 0-1,0 1 1,0-14 0,1 13-1,-1 0 1,13 0-16,-12 0 15,12-13-15,1 27 16,-14-14-16,13-13 16,1 27-16,-14-27 15,0 13 1,-13 0-16,27-13 0,-1 27 16,0-14-1,-12-13 1,12 26-16,1-26 31,-14 13-31,-13 1 16,13-14-16,0 13 15,14 0-15,-14-13 16,13 13-16,1 1 16,13-1-16,-1 0 15,-39 0-15,53 0 16,0 1-16,26 12 15,-12 1-15,-28-27 16,14 0-16,-26 13 16,-1 0-1,27 14-15,-13-27 0,13 13 16,-14 0-16,28 0 16,-1 0-16,0 1 15,26-1-15,-12-13 16,26 0-1,-40 0 1,0 0-16,0 0 0,-13 0 16,0 0-16,-13 0 15,-1 0 1,-12 0-16,52 0 16,-39-27-16,-27 27 15,13-13-15,14 13 16,0-13-16,-14 0 15,1 0-15,-14 13 16,27 0-16,-1-14 16,1 1-1,-13 13-15,-1-13 16,0 13-16,1 0 16,-1 0-1,-12 0-15,-1 0 16,0 0-1,0 0 1,1 0 0,-1 0-1,13 0-15,1 0 16,-1 0-16,-13 0 16,1 0-16,-1 0 15,13 0-15,14 0 16,-27 0-16,14 0 15,-14 0-15,27 0 16,-27 0 0,0 0-16,0 0 15,0 0 1,14 0 250,13 0-266,-1 13 15,14-13-15,-26 0 16,-1 0-1,-13 0 1,27 0-16,-27 27 16,0-27-1</inkml:trace>
  <inkml:trace contextRef="#ctx0" brushRef="#br0" timeOffset="2120.7986">9062 4339 0,'26'0'109,"14"0"-93,-13 0-16,12 0 15,1 0-15,0 0 16,13 0-16,-14 0 16,14 13-16,40-13 15,13 27-15,13-14 16,-14 0-16,-38 1 16,38-14-16,-25 26 15,-27-26 1,0 0-16,0 0 15,-14 0-15,14 0 16,-13 0-16,0 0 16,-1 0-16,-25 0 15,12 0-15,14 0 16,-27 0-16,13 0 16,-12 0-1,12 0-15,14 0 16,-1 0-16,-12 0 15,-14 0-15,14 0 16,-14 0-16,13 0 16,-13 0-16,1 0 15,12 0-15,1 0 16,-14 0-16,0 0 16,14 0-16,-1 0 15,0 0-15,1 0 16,13 0-16,12-13 15,-25 13-15,26-27 16,-27 27-16,1 0 16,-1 0-16,1-13 15,-14 13-15,0 0 32,0 0-17,1 0 16,-1 0-31,0 0 16,0 0-16,14 0 16,-14 0-1,0 0-15,0 0 0,1 0 32,12 0-17,-13 0 32,14 0-47,-14 0 16,14 0-1,-1 0 1,14 13-16,-1-13 16,-25 0-16,65 0 15,-26 0 1,39 0-16,14 0 15,-40 0-15,-26 0 16,-13 0 0,-14 0-16,0 0 15,0 0 1</inkml:trace>
  <inkml:trace contextRef="#ctx0" brushRef="#br0" timeOffset="8704.5017">12237 4419 0,'13'0'281,"27"0"-265,0 0-16,-14 0 15,27-14-15,-40 14 16,27 0-16,0-13 31,-1 13-31,-12 0 16,-14 0-16,13-13 15,1 13-15,-14 0 16,14 0-16,-1 0 16,-13 0-1,0 0 1,1 0-16,-1 0 15,13 0-15,-12 0 16,-1 0-16,13 0 16,14 0-16,-14 0 15,14-27-15,0 27 16,-27 0-16,14 0 16,-14 0-16,26 0 15,-12 0-15,13 0 16,-14 0-16,0 0 15,14 0-15,0 0 16,13 0-16,-14 0 16,14 0-16,14 0 15,-15 0-15,15 0 16,-15 0 0,-12 0-16,13 0 0,0 0 15,-13 0 1,-1 0-16,14 0 15,0 0-15,0 0 16,0 0-16,53 0 16,-40 0-1,13 0-15,-26 0 16,13 0-16,1 0 16,-14 0-16,26-13 15,-13 13-15,27 0 16,-27 0-16,13 0 15,-13-13-15,-13 13 16,40 0-16,-40-13 16,13 13-16,0-27 15,13 14-15,-26 13 16,27-13-16,-41 13 16,14 0-16,0 0 15,0 0-15,0 0 16,0 0-16,13 0 15,-26 0-15,13 0 16,0 0-16,13 0 16,-27 0-16,14 0 15,-13 0 1,13 0-16,13 0 16,0 0-16,-26 0 15,13 0-15,13 0 16,-39 0-16,12 0 15,-12 0-15,-1 0 16,1 0-16,-1 0 16,1 0-16,-1 0 15,0 0-15,14 0 16,26 0 0,-26 0-16,-14 13 15,-12-13-15,12 13 16,1-13-16,-14 13 15,0-13-15,13 14 16,14-1-16,-13 0 16,-14 0-16,27-13 15,-14 27-15,-13-27 16,0 0-16,27 0 16,0 26-16,-14-12 15,14-1-15,-27-13 16,27 13-16,0-13 15,-14 26 1,14-26-16,-1 14 16,1-1-16,39 0 15,-52-13 1,13 0-16,26 13 16,-40 1-16,14-14 15,0 13-15,-27-13 16,27 0-16,-14 13 15,-13-13-15,0 13 16,14 1-16,-14-14 16,14 13-16,-1 13 15,27 14-15,-27-40 16,-12 13-16,12 0 16,14 14-16,-14-14 15,14 13-15,-14-12 16,27 12-16,-26-13 15,-14 1 1,27-14-16,-14 13 16,14 13-16,-14-26 15,-13 0-15,27 14 16,-13-14-16,-1 13 16,-13 0-16,27-13 15,-27 13 1,14-13-16,-1 13 15,1-13-15,65 40 16,-65-27 0,12-13-16,-12 0 15,-1 14-15,-26-1 16,14-13-16,-1 13 16,0-13-16,0 13 15,0 1-15,1-1 16,-1 0-1,-13 0 1,13-13-16,0 13 16,-13 14-1,0-14-15,14 0 16,-1 27-16,-13-27 16,0 1-1,13-1 16,-13 0 344,0 0-375,-13 14 16,13-1 0,0-13-1,-13 1 48</inkml:trace>
  <inkml:trace contextRef="#ctx0" brushRef="#br0" timeOffset="10415.6369">12382 8705 0,'14'0'94,"25"0"-94,41 0 16,-1 0-16,53 0 15,1 0-15,-1 0 16,0 0-16,14 0 16,-27 0-16,26 0 15,-39 0-15,13 0 16,-13 0-16,0 0 16,-13 0-16,-1 0 15,-26 0-15,40 0 16,-13 0-16,-1 0 15,27-27-15,-13 14 16,40 0-16,13 0 16,-1-40-16,1 39 15,-27 1-15,-13-13 16,-13 13-16,-13 13 16,-14 0-1,-39 0-15,13 0 0,-13 0 16,12 0-1,1 0-15,0 0 16,0-14-16,0 14 16,0 0-16,-13 0 15,13 0-15,-14 0 16,14 0-16,-13 0 16,0 0-16,-1 0 15,1 0-15,-14 0 16,1 0-16,-14 0 15,0 0 1,1 0-16,12 0 63,1 0-48,-14 14-15,13 12 16,1 0-1,-1 1-15,-13-27 0,14 26 16,-14-26-16,13 14 16,-12-14-16,12 13 15,-13 0 1,1-13-16,-1 0 16,0 0-16,14 0 0,-14 0 15,40 13 1,-40-13-16,27 0 15,-14 0-15,1 0 16,-1 0-16,-13 0 16,14 0-16,-14 0 47</inkml:trace>
  <inkml:trace contextRef="#ctx0" brushRef="#br0" timeOffset="15529.1137">14843 4405 0,'-13'0'156,"-14"0"-140,-39 0-1,-26-13-15,39 13 16,-40-13-16,53 13 16,-12-27-16,38 27 15,-39 0-15,1 0 16,12 0-16,27-13 15,-27 13-15,13 0 16,1 0-16,0 0 16,26-13-16,-14 13 15,1-13 1,0-1 31,-14-12-32,1 13 1,13 0 0,-14-14-16,1 1 0,13-1 15,-1 1-15,1 12 16,0 1-16,0 0 16,-1 0-16,1 0 15,13-1 1,0 1-1,-13 0-15,0-14 16,13 1 0,-14 13-1,14 0-15,0-14 16,0 14 0,-26-27-16,26 27 15,0-14-15,0 1 16,0 0-16,0 12 15,-13-12 1,13-14 0,0 27-16,0-14 15,0 1-15,0-14 16,0 1-16,0 25 16,0-12-16,0 13 15,0-27 1,0 0-16,0 27 0,0-13 15,0 12-15,13-25 16,-13 12-16,13 1 16,-13 13-1,13-54 1,1 41 0,-1 0-16,0-1 15,-13 1-15,27-1 16,-14 14-16,-13-14 15,0 14-15,0 0 16,13 13-16,-13-13 16,13 0-1,-13-1 1,27 1 0,-14-27-16,0 27 15,0-13-15,-13 12 16,27-25-16,-27 26 15,26-27-15,14-13 16,-27 13 0,1 27-16,-14-13 15,13 26-15,-13-14 16,13-12-16,-13 13 16,0-1-16,26-12 15,-26 0-15,14-1 16,-1 14-16,0-40 15,0 26 1,1 14-16,12-26 0,-13 25 16,1-12-1,-1 13-15,13-27 16,1 13 0,-27 14-16,13 0 15,13-27-15,-12 27 16,-1-13-16,0 12 15,0 1-15,14-26 16,-1 39-16,1-40 16,-1 40-16,27-40 15,-40 27 1,27 0-16,0-1 16,-14 1-16,-13 0 15,27 13-15,13-26 16,-27 12-16,27 1 15,-26 13-15,-1 0 16,27-26-16,-13 26 16,-1 0-16,-25 0 15,25-14 1,1 14-16,-13-13 0,12 13 16,-12 0-1,-14 0-15,13 0 16,1 0-1,-1 0-15,14 0 16,-14 0-16,41 0 16,-28-26-16,27 26 15,1-14-15,-28 14 16,1 0-16,13 0 16,26 0-16,-26 0 15,0 0-15,-13 0 16,-14 0-16,-13 0 15,1 0-15,-1 0 16,0 0-16,0 0 16,14 14-16,26-1 15,-27 0 1,1 0-16,26 1 16,-27-14-16,27 0 15,-27 39-15,14-25 16,0-14-16,13 39 15,-27-26-15,14-13 16,39 27-16,-39-1 16,53 1-16,-41 13 15,41-1 1,-27-12-16,40 12 16,-53-25-16,40 38 15,-14-38-15,0 25 16,-26-12-16,13-1 15,-26 1-15,26-14 16,-26-13-16,-14 26 16,1-12-16,-14-14 15,-13 13-15,26-13 16,-12 26 0,-1-12-1,0 12-15,14-13 16,-27 14-16,39 26 15,-25-53-15,-14 26 16,0-13-16,13 14 16,-13-14-16,13 40 15,-13-40-15,13 40 16,0-13-16,-13-27 16,0 40-16,27 0 15,-27-13-15,0-1 16,0 1-16,0 0 15,0-1-15,0 1 16,0 0 0,0-14-16,0 14 15,0-14-15,0-12 16,0 12-16,0 0 16,0 14-16,0 0 15,0 13-15,0 0 16,0-27-16,0 14 15,0-14-15,0-13 16,0 14-16,0-1 16,0-12-1,0 12-15,0 1 16,0-1 0,0 0-16,-13-12 15,13 12-15,0-13 16,0 14-16,-14-27 15,14 13-15,0 0 16,-13-13 0,13 14-16,0-1 31,-13 0 16,13 0-32,-13 0 1,0-13 0,-1 27-1,14-1 1,-13-26 0,0 14-16,0 12 15,-1-26 1,-12 26-1,13 1 17,-1-27-17,1 13-15,13 0 16,-13-13 0,13 14-16,0-1 15,-13-13 1,0 13-16,-40 27 31,26-40-15,-13 13-16,27 13 0,0-26 15,-13 14 1,12-14 0,1 0-16,0 13 15,0 0-15,-1-13 16,1 0-1,-13 0 1,-1 0-16,1 0 31,-14 0-31,14 13 16,-14-13-16,-13 14 16,0-14-16,13 26 15,14-26-15,-14 0 16,-13 0-16,14 0 15,-1 0-15,27 0 16,-14 0-16,-12 0 16,-1 0-16,0 0 15,14 0 1,-1 0 0,14 0-16,0 0 15,0 0 1,-14 0-16,14 0 31,0 0-31,0 0 16,-14 0-16,1 0 0,12 0 31,1 0-31,0 0 16,0 0-1,-1 0-15,1 0 16,-13 0-1,13 0 1,-27 0-16,27 0 16,-14 0-16,14 0 15,-14 0-15,1 0 16,0 0-16,12 0 31,-12-13-31,13 13 16,-14-13-16,14 13 15,0 0 1,-1 0-16,1 0 16,-13 0-1,13 0-15,-14 0 0,1 0 16,12 0 0,-12 0-1,0 0-15,12 0 16,-25 0-16,25 0 15,-12 0 1,13 0 0,-1 0-1,1 0-15,0 0 16,-13 0-16,12-14 16,-12 14-16,13 0 15,-14 0-15,14 0 16,0 0-16,-14 0 15,14 0-15,-13 0 16,-1 0-16,14 0 16,0 0-1,-14 0 17,14 0 14,-13 0-30,-14 0 0,27 0-1,-1 0 1,1 0-16</inkml:trace>
  <inkml:trace contextRef="#ctx0" brushRef="#br0" timeOffset="32088.8549">17185 8678 0,'13'0'141,"27"0"-141,-1 0 15,-12 0-15,12 0 16,-12 0-16,-14 0 15,14 0 48,-14 0-47,0-13-16,13 13 15,-12 0 1,25-13-16,-12 13 15,-1 0-15,14 0 16,-14 0-16,1 0 16,-1 0-16,1 0 15,-14 0 1,0-13-16</inkml:trace>
  <inkml:trace contextRef="#ctx0" brushRef="#br0" timeOffset="46751.9393">18680 6919 0,'66'0'140,"-13"0"-140,-14 0 16,-12 0-16,26 0 16,-14 0-16,1 0 15,-13 0-15,12 0 16,27 0-16,-26-13 15,0 13 1,-14 0-16,1-14 16,-14 14 15,0-13-15,0 13-1,1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4-24T07:35:02.1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6747 4127 0,'13'0'109,"0"0"-109,14 0 16,-14 0-1,40 0-15,92 0 16,-65 0-16,-1 0 16,27 0-1,-27 0-15,27 0 16,-40 0-16,-13 0 16,27 0-16,-41 0 15,1 0-15,-27 0 16,14 0-16,-1 0 15,1 0-15,-14 0 16,13 0-16,1 0 16,13 0-16,12-13 15,1-13-15,-13 26 16,-27 0-16,14-13 16,-1 13-16,1 0 15,12 0-15,-12 0 16,12 0-16,-25 0 15,12 0-15,-13 0 16</inkml:trace>
  <inkml:trace contextRef="#ctx0" brushRef="#br0" timeOffset="3507.0577">10504 4048 0,'26'0'265,"27"0"-249,13 0 0,1 0-16,38 0 15,-38 0-15,-1 0 16,26 0-16,-12 0 15,-14 0-15,-13 0 16,0 0-16,0 0 16,13 0-16,-27 0 15,14 0-15,14 27 16,-28-27-16,41 0 16,-27 0-16,13 0 15,39 0-15,-25 0 16,-27 0-16,0 0 15,0 13-15,-14-13 16,14 13-16,-13-13 16,0 0-16,-1 0 15,14 0-15,-13 0 16,26 0-16,13 0 16,1 0-16,12 0 15,27 0-15,-13 0 16,0 0-16,26 0 15,-26 0-15,-13 0 16,13 13-16,-27-13 16,53 0-1,-66 0-15,40 0 16,-26 0-16,-14 0 16,40 0-16,-27 0 15,53 0 1,-39 0-16,-14 0 15,-26 0-15,0 0 16,0 0-16,0 0 16,-27 0-16,14 0 15,13 0-15,40 0 16,-40 0 0,-1 0-16,-12 0 15,0 0-15,13 0 16,-14 0-16,1 0 15,-13 0-15,-1 0 16,1 0-16,-14 0 16,13 0-16,-13 0 15,14 0-15,-14 0 63,14 0 15,-14 0-47,13 0-15,-12 0 15,12 0-15,-13 0-1,0 0 1,14 0 0,-14 0-1,14 0-15,-1 0 16,-13 0-1,14 0 1,-1-13-16,-13 13 78,1 0-47</inkml:trace>
  <inkml:trace contextRef="#ctx0" brushRef="#br0" timeOffset="6008.2955">16391 4048 0,'26'0'109,"14"0"-93,26 0-16,27 0 15,-1 0-15,-12 0 16,105 0-16,-13 0 15,13 0-15,0 0 16,-66 0-16,-13 0 16,13 0-16,14 0 15,-14 0-15,-27 0 16,14 0-16,-40 0 16,40 0-16,-13 0 15,-1 0 1,-26 0-16,1 0 0,25 0 15,-12 0-15,-27 0 16,-1 0-16,41 0 16,-14 0-16,1 0 15,-1 0-15,14 0 16,-14 0 0,-26 0-16,-13 0 0,13 0 15,-27 0-15,27 0 16,-26 0-16,12 0 15,14 0-15,13 0 16,-13 0-16,13 0 16,-13 0-1,-13 0-15,13 0 16,-13 0-16,-1 0 16,-12 0-16,-1 0 15,14 0 1,-14 0-16,-12 0 15,-1 0-15,13 0 16,-13 0-16,1 0 16,-1 0-1,0 0 1,0 0-16</inkml:trace>
  <inkml:trace contextRef="#ctx0" brushRef="#br0" timeOffset="15288.5503">8070 4432 0,'0'-13'250,"-13"13"-219,-1 0 16,1 0 0,0 0-31,0 0-16,-1 13 15,1-13 126,13 13-110,-13 0-15,0 0-1,13 1-15,-13-1 0,13 13 16,-14-26 0,1 14-16,13-1 15,-13-13 1,13 13-16,-13 0 15,-1 1 1,14-1 15,-13 0-31,13 0 32,0 0-17,0 1 1,0-1-1,-26 0 1,26 0 0,0 1-1,0-1 1,0 0 0,0 0-16,0 0 15,0 1-15,0-1 16,0 0-1,0 0 1,0 1-16,0-1 16,0 0-1,0 0 1,0 1 15,13-1-15,0-13 15,0 0 0,1 0-15,-1 0-16,0 0 16,0 0 15,1 0-16,-1 0 1,0 0 0,0 0-1,0 0 1,1 0 15,-1 0-31,0 0 31,0 0-15,14-13 0,-14-1-16,0 14 15,0 0 1,27-13 0,-27 0 15,1 0-16,-1 13 1,0-27-16,14-13 16,-14 27-1,-13-13-15,0-14 16,13 14-16,-13-14 16,0 27-1,0 0 1,0-1-16,0 1 31,0 0-15,0 0-1,0-1 17,0 1-17,0 0 1,-13 13-1,0-13 1,-14-1-16,14 1 16,0 0-16,-1 13 15,1-13-15,-27-14 16,27 27 15,-13-13-31,13 13 16,-1 0-1,1 0 1,0 0 15,0 0-31,-1 0 16,1 0 15,0 0 0,0 13 16,13 27 78,-13-27-109,13 27-16,-14 0 16,1-14-16,13 1 15,0-14 1,0 0-16,0 0 15,0 0-15,0 1 16,0-1 0,-13 0-1,13 0 1,0 1 0,0-1-16,0 0 15,0 0 1,0 0 15,0 1-15,0-1-1,0 0 32,0 0-31,0 1-1,0-1 32,13-13-31,0 0 15,1 26-15,-1-26 15,0 0-15,0 0-1,0 0 1,1 0 0,12 0-1,-13 0 1,1-13 15,-1 13 16,0-13-31,0 0 15,-13-1-16,13 1 1,-13-13-16,14-1 16,-14 14-16,13 0 15,-13 0 1,13-1-16,-13-12 0,0 13 16,0-14-1,13 14 1,-13 0-16,0 0 15,0-1 1,0-12 31,-13 13-16,0 13-15,-14 0-1,14 0 17,0 0-32,0 0 15,-14 0 17,14 0-17,13 13 1,-13-13-1,0 13 17,-1-13-1,1 13 0,13 1 0,-26 25-15,13 1 0,13-14-1,-14 1-15,14-1 16,0-13-16,-13 14 16,13-14-1,0 14 1,0-14-1,0 0 17,13 0-17,1-13-15,-1 0 16,13 14 0,-13-14-16,1 0 15,-1 0-15,0 0 16,14 0-16,-1 0 15,-13 0-15,0-14 16,1 1 0,-1 13-16,0 0 15,0-13 1,14-14 46,-27 14-62,0 0 16,0-27-16,0 14 16,0-14-1,0 14-15,0 12 16,0 1 0,0 0-16,0 0 15,0 0 1,-13-1-16,-1 14 31,1 0 0,0 0-15,0 0-16,-1 0 16,-12 0-1,13 0 16,0 14 1,-1-14-17,1 0 32,13 13-31,-13 0-16,0 0 15,13 14 1,-14-14-16,14 13 16,0-12-16,0 25 15,0-26 1,0 14-16,0-14 16,0 0-1,0 1 1,14-14 31,-1 0-47,0 0 15,0 0 1,1 0-16,-1 0 16,0 0-1,0 0 1,0 0-16,1-14 15,-1 1 1,0-13 0,0 26-1,-13-14-15,0 1 16,0 0 0,0-13-1,0 12 1,0 1-1,0 0-15,0 0 16,-13-1 0,-27 14-1,14-13 1,13 13 15,0 0-15,-1 0-1</inkml:trace>
  <inkml:trace contextRef="#ctx0" brushRef="#br0" timeOffset="42633.8688">8229 5252 0,'13'0'79,"0"0"-79,27 0 15,-1 0-15,14 0 16,40 0-16,-14 0 15,-13 0-15,40 0 32,-66 0-32,-14 0 0,-12 0 15,-1 0 1</inkml:trace>
  <inkml:trace contextRef="#ctx0" brushRef="#br0" timeOffset="58641.7036">19500 1640 0,'13'40'328,"0"-13"-328,-13-1 15,13 0-15,-13 14 16,14-27-16,-1 14 16,0 13-16,0-27 15,-13 13 1,14-13-1,-14 14 267,0-14-251,0 27-31,13-27 16,0 14-16,-13-14 15,0 0 16,0 0-31,13 0 16,1-13 359,-1-39-359,13 12-16,-13-12 15,1 12-15,-1-13 16,0 14-16,0 0 16,1-14-16,-1 13 15,0 1 1,-13 13-16,0-1 15,0 1 17,0 0-1,0 0-15,0 0-1,13-1-15,-13 1 0,14-13 16,-14 12 15,13 1 32,-13 0-63,0 0 15,0-1 1,13 1-1</inkml:trace>
  <inkml:trace contextRef="#ctx0" brushRef="#br0" timeOffset="61057.035">20320 1667 0,'0'0'0,"-13"0"0,0 0 31,-1 0-15,1 0 0,0 0 30,0 0-14,-1 0-17,-12 0 1,13 0 0,-1 0-1,-12 13-15,13-13 31,13 13-15,-13-13 0,-1 0-1,1 0 1,13 14 31,-13-1-47,13 0 15,0 13 1,-27 1-16,14-14 16,13 0-1,0 14 1,-13-14 0,13 0-16,-13 1 15,13-1-15,0 0 16,-14 13-1,14-12 1,0 12 0,0-13-16,0 1 15,0-1-15,0 0 16,0 14 0,0-14-1,0 13 1,0-13-1,0 1-15,14 12 16,-1-26 0,-13 13-16,26-13 15,-12 0 1,12 0-16,-13 0 16,14 0-1,-14 0 1,0 0 31,0 0 15,1 0-46,-14-13-1,26 0 1,-13 0 0,-13-1-16,14 1 15,-1 0-15,0 13 16,-13-13 0,13 0-1,1 13 1,-14-14 62,13 1 63,13-13-141,-26 12 15,0 41 298,0-1-298,0 14-15,0-14 16,0 1 0,0-1-1,0-12 1,0-1-1,0 0 1</inkml:trace>
  <inkml:trace contextRef="#ctx0" brushRef="#br0" timeOffset="63193.1027">20876 1654 0,'13'0'15,"-26"0"126,-1 0-141,-12 0 16,13 13-1,-14-13 1,27 13-16,-13-13 47,13 13 0,-26-13-32,12 14 1,-12 12-16,13 0 15,-14-12-15,27-1 16,-26 13-16,13-12 16,13 12-1,0-13-15,-27 1 0,27-1 32,0 0-32,-13 0 15,13 0 1,0 14-1,0-14-15,0 0 16,0 1 0,0-1-1,0 0 1,26 14-16,-12-27 16,-1 0-1,0 13-15,0-13 16,14 13-1,-14-13 32,0 0-47,0 0 16,1 0 0,-1 0-1,0 0 32,13 0-31,-12-26-1,25 12 1,-25 1 62,-1 0-62,0 0 15,0-1 125,-13 28 16,0-1-172,0 13 16,0-12-16,0-1 15,0 0-15,0 0 16,0 27 0,0-27-16</inkml:trace>
  <inkml:trace contextRef="#ctx0" brushRef="#br0" timeOffset="64041.5774">22027 1561 0,'0'40'62,"0"13"-46,0-14-16,-27 14 15,-13-13-15,40-14 16,-13 14-16,0-13 16,-13 12-16,26-26 15,-14 1-15,14-1 16,0 13-1,0-12 1,14 12 0,52-13-1,-13 1-15,39 25 16,1-39-16,-1 0 16,14 0-1,-26 0-15,-1 0 16,-39 0-16,-14 0 15</inkml:trace>
  <inkml:trace contextRef="#ctx0" brushRef="#br0" timeOffset="64665.0925">22569 1680 0,'-13'0'47,"-27"27"-16,14 78-31,-27-12 16,39-40-16,-12 13 16,13-13-16,0-27 15,-1 14-15,1 26 16,13-39-16,-13-1 16,0 1-16,13-1 15,-14 14-15,1-14 16,13-13-1,0 14 1,0-14 0,0 14-1,0-14 1,0 0-16,0 0 16,0 1 46,40-1-46</inkml:trace>
  <inkml:trace contextRef="#ctx0" brushRef="#br0" timeOffset="65745.3173">23244 1958 0,'-14'0'47,"1"0"16,-13 13-48,-1 14-15,-12-1 16,-14 14-16,0 13 16,40-27-1,-14-13-15,14 14 16,0-14-16,13 13 15,0-12 1,0-1-16,0 0 16,0 14-1,0-14 1,26-13 0,1 13-1,-14 0-15,13-13 16,-13 0-16,14 0 15,-14 0-15,14 0 16,-14 0-16,0 0 16,0 0 15,14 0 0,-14-26-15,13 13-1,-26-14-15,14 14 16,-1 13-16,0-27 16,-13 14-16,13-26 15,-13 12 1,14 1-16,-14 12 16,0-12-16,0 13 15,0-14 1,0-12-1,0 12-15,-14 27 32,1 0-32,0 0 31,0 0 0</inkml:trace>
  <inkml:trace contextRef="#ctx0" brushRef="#br0" timeOffset="67064.528">23984 1601 0,'-13'-14'15,"0"1"1,-27 40 78,14-14-79,-1 13-15,-39 27 16,27-26-1,25-14-15,14 0 16,0 0-16,-13 1 16,0-14-16,13 26 15,0-13 17,0 1-32,13 12 15,14 1 1,-14-27-16,-13 13 15,26 0-15,-13-13 16,1 0-16,-1 0 16,0 0-1,14 0 1,-14 0 0,0 0-1,14 0-15,-1-13 31,-13-14-31,14 14 0,-1-40 16,-13 53 0,1-13-16,-1-14 15,0 14-15,0-13 32,1-1-17,-1 27 32,-13-13-31,-13 40 93,-27 52-93,13-39-16,-26 39 15,27 0-15,0-26 16,12 0-16,1-13 16,-13-14-1,26 1-15,-14-14 16,14 13-16,-13-26 15,13 27-15,-13-27 16,13 13-16,-13 14 16,-1-1-1,14 1 1,-13-14-16,13 0 16,-13-13-1</inkml:trace>
  <inkml:trace contextRef="#ctx0" brushRef="#br0" timeOffset="68475.4613">24884 1601 0,'-13'0'31,"-14"13"16,1 0-47,-14 40 16,27-40-16,-40 27 15,13 13-15,14-27 16,-14 27-16,1-13 16,12-14-16,-13 27 15,27-13 1,-13-13-16,13-1 0,-1 14 16,1-14-1,0-13-15,0 14 16,13-1-16,0-13 15,-27 14-15,27-14 16,-13 14-16,13-14 16,0 0-16,0 0 15,0 14-15,0-14 16,0 0 0,0 0-16,0 1 31,0 12-31,13-26 15,-13 27-15,13-27 16,1 13-16,12 27 16,-13-40-1,1 13-15,-1-13 16,0 0 0,0 0 15,0 0-16,1 0-15,-1 0 16,13-13 0,14-1-16,-14 1 15,-12 0-15,12-14 16,-13 14-16,-13 0 16,14 0-16,-14-1 15,13 1-15,-13 0 16,0 0 15,0 0-15,0-1 15,0 1-15,0 0-16,0 0 15,0-14 1,-13 14-16,-27-14 15,13 1-15,1 0 16,0-1-16,-27-13 16,39 40-16,-12-13 15,0 0-15,12 13 16,1 0 0,0 0 30,0 0 17</inkml:trace>
  <inkml:trace contextRef="#ctx0" brushRef="#br0" timeOffset="70673.5664">24077 1654 0,'0'-14'157,"-26"1"-157,-14 0 15,0 0-15,14 13 16,-14-14-16,0-12 16,27 26-1,0 0-15,0 0 16</inkml:trace>
  <inkml:trace contextRef="#ctx0" brushRef="#br0" timeOffset="71737.613">23826 2355 0,'0'0'0,"-14"13"16,1-13 0,0 26-16,0 1 15,-14 13-15,14-14 16,0 1-16,0-1 15,13 0 1,0 1 0,-14-27-16,14 13 15,0 0-15,0 1 16,-13-1 0,13 0 30,-13 0 1</inkml:trace>
  <inkml:trace contextRef="#ctx0" brushRef="#br0" timeOffset="82033.876">21894 2712 0,'27'0'218,"-1"0"-218,14 0 16,13 0-16,-14 0 16,14 0-16,-13 0 15,-27 0-15,14 0 16,-14 0-16,0 0 16,14 0-1,-14 0-15,27 0 16,-27 0-16,40 0 15,0 0-15,13 0 16,26 0-16,-39 0 16,27 0-1,-27 0-15,0 0 0,-1 0 16,-12 0 0,13 0-16,-13 13 15,-14 0-15,14-13 16,13 0-16,-40 0 15,27 0-15,13 14 16,-27-14-16,14 0 16,-1 13-16,1-13 15,13 0-15,0 0 16,0 13-16,0-13 16,13 13-16,0-13 15,-13 0-15,13 14 16,-26-14-16,-14 0 15,1 26-15,-1-26 16,1 0-16,-1 0 16,14 0-16,-27 0 15,14 0-15,-14 0 16,13 13-16,14-13 16,-14 0-16,14 13 15,-13-13-15,-1 0 16,-13 14-16,27-14 15,-27 0 1,14 13 0,-1-13-1,-13 0 1,1 0 0,12 0-16,0 0 15,-12 0-15,-1 0 16,13 0-16,-12 0 15,12 0 17,-13 0-1,0 0-15,1 0-16,25 0 15,-12 0-15,-1 0 16,-12 0-1,12 0 1,-13 0 15,14 0-15,-14 0 0,0 0-1,0 0 1</inkml:trace>
  <inkml:trace contextRef="#ctx0" brushRef="#br0" timeOffset="110696.7267">1680 8427 0,'13'0'563,"1"0"-548,12 0-15,14 0 16,-1 0-16,-25 0 16,12 0-16,-13 13 15,14-13 1,-14 0 15,27 0-15,-1 0-16,-12 0 15,26 0-15,-14 0 16,1 0-16,-27 0 16,14 0-16,-1 0 15,1 0-15,-14 0 16,0 0 0,0 0-1,27 0-15,-13 0 16,39 0-16,0 0 15,13 0-15,-13 0 16,1 0-16,-1 0 16,13 0-16,-26 0 15,13 0-15,-39 0 16,-1 0-16,-13 0 16,0 0 30</inkml:trace>
  <inkml:trace contextRef="#ctx0" brushRef="#br0" timeOffset="130449.3198">9975 9684 0,'0'-13'172,"13"13"-156,27 0-16,-14 0 16,1 0-16,26 0 15,-1 0-15,1 0 16,27 0-16,12 0 15,-12 0-15,-1 0 16,0 0-16,-12 0 16,12 0-16,67 0 15,-67 0 1,-13 0-16,0 0 16,14 0-16,12 0 15,-12 0-15,25 0 16,-25 0-16,-27 0 15,-14 0 1,-25 0-16,25 0 0,-12 0 16,-1 0-1,-13 0-15,14 0 16,-14 0-16,27 0 16,-1 0-16,-12 0 15,-1 0-15,-12 0 16,12 0-16,-13 0 15,14 0-15,-14 0 16,0 0-16,0 0 16,1 0-16,-1 0 15,0 0-15,0 0 16,14 0-16,-14 0 16,0 0-16,1 0 15,12 0-15,-13 0 16,0 0 62,1 0-47,-1 0-31,13 0 16,1 0-1,-14 0 1,0 0 0,0 0-1,1 0-15,12 0 16,-13 0-16,14 0 16,-1 0-16,1 0 15,-14 0-15,13 0 16,-12 13-16,12-13 15,-13 0 1,14 0 0,-14 0-1,14 0 1</inkml:trace>
  <inkml:trace contextRef="#ctx0" brushRef="#br0" timeOffset="142969.6064">9049 9631 0,'26'-27'78,"40"27"-78,-13 0 15,13 0-15,27 0 16,13 0-16,-40 0 16,0 0-16,0 0 15,-26 0-15,-27 0 16,0 0-16</inkml:trace>
  <inkml:trace contextRef="#ctx0" brushRef="#br0" timeOffset="153424.8769">3532 10795 0</inkml:trace>
  <inkml:trace contextRef="#ctx0" brushRef="#br0" timeOffset="159041.5458">6959 10888 0,'26'0'188,"0"0"-173,1 0-15,13 0 16,-1 0-16,-12 0 16,-1 0-16,1 0 15,-1 0 1,14 0-16,-27 0 15,66 0 1,-12 0-16,-1 13 16,-27-13-16,14 26 15,-13-26-15,39 14 32,-52-14-17,-14 0 16,14 0 48,-14 0-64,13 0 1,-13 0-1</inkml:trace>
  <inkml:trace contextRef="#ctx0" brushRef="#br0" timeOffset="171696.7467">11787 10848 0,'13'0'375,"27"0"-375,13 0 15,0 0-15,-13 0 16,13 0-16,-27 0 16,14 0-16,13 0 15,-40 0 1,27 13-16,-1-13 15,1 0-15,0 0 16,12 0 0,-38 0-16,-1 0 15,0 0-15,0 0 407,1 0-392,12 0 1,-13 0-16,14 0 15,-14 0 1,13 0-16</inkml:trace>
  <inkml:trace contextRef="#ctx0" brushRef="#br0" timeOffset="177616.8865">12515 10874 0,'26'0'94,"14"0"-78,26 0-1,13 0-15,-12 0 16,12 0-16,-26 0 15,53 0-15,-53 0 16,0 0-16,-1 0 16,-25 0-16,-14 0 15,0 0-15,1 0 16,12 0-16,-13 0 16,1 0-1,-1 0-15,0 0 16,0 0-16,14 0 15,26 0-15,0 0 16,39 0-16,1 0 16,13 0-16,-40 0 15,-13 0-15,-14 0 16,-12 0-16,12 0 16,-25 0-1,-1 0 79,13 0-32</inkml:trace>
  <inkml:trace contextRef="#ctx0" brushRef="#br0" timeOffset="185402.9446">15968 10901 0,'13'0'234,"13"0"-234,14 0 16,0 0-16,-1 0 15,-12 0-15,12 0 16,1 0-16,13 0 16,0 0-16,-13 0 15,-1 0-15,54 0 16,-14 0-16,27 0 15,-13 0-15,52 0 16,-12 0-16,-28 0 16,-12 0-16,0 0 15,-27 0-15,13 0 16,-13 0-16,27 0 16,-27 0-16,27 0 15,-1 0-15,-26 0 16,14 0-16,-27 0 15,-14 0-15,-25 0 16,-1 0-16,0 0 16,0 0-1,1 0 1,-1 0-16,13 0 31,1 0-31,-1 0 16,-13 13-1,14-13 1,-14 0-16,0 0 63,1 0-63,-1 0 15,0 0 16,0 0-15,0 0 31,1 0-31,-1 0-1,0 0 16,0 0-15</inkml:trace>
  <inkml:trace contextRef="#ctx0" brushRef="#br0" timeOffset="199809.2087">4630 9737 0,'27'0'187,"12"0"-171,-12 0-16,12 0 15,14 0-15,0 0 16,0 0-16,13 0 16,-13 0-16,0 0 15,13 0 1,-26 0-16,13 0 15,-13 0-15,-14 0 16,1 0-16,-14 0 16,13 0-1,-12 0-15,-1 0 16,0 0-16,13 0 16,1 0-16,-14 0 15,27 0-15,-14 0 16,1 0-16,-14 0 15,0 0-15,0 0 16,14 0 0,-1 0-16,1 0 15,-14 0-15,27 0 16,-27 0-16,13 0 16,1 0-1,-1 0-15,14 0 0,-27 0 16,27 0-16,0 0 15,-1 0-15,-12 0 16,12 0-16,1 0 16,-27 0-16,14 0 15,12 0-15,1 0 16,0 0 0,0 0-16,-14 0 15,14 0-15,-1 0 16,1 0-16,-27 0 15,14 0-15,-14 0 16,13 0-16,-12 0 16,25 0-16,-25 0 15,12 0-15,27 0 32,-40 0-32,14 0 0,-14 0 15,13 0-15,1 0 16,-14 0-16,0 0 15,27 0-15,-14 0 16,14 0-16,0 0 16,-1 0-16,-12 0 15,-1 0-15,14-27 16,-27 27-16,1 0 16,-1 0-16,0 0 15,13 0 1,1-13-1,-1 13 1,-12 0-16,12 0 16,14-13-1,-27 13-15,0 0 16,0 0 0,14 0-16,-14 0 15,0 0 1,1 0-16,-1 0 15,13 0-15,1 0 16,-14 0 0,13 0-16,-12 0 15,12 0 1,-13 0 0,14 0-16,-14 0 15,0 0-15,0 0 16,1 0-16,-1 0 15,0 0 1,0 0 0,1 0 218,-1-13 16,0 13-203,14 0-31,-14 0-1,0 0-15,13 0 16,-12 0-1,12 0-15,-26-14 16,27 14 0,-1 0-16,14-13 15</inkml:trace>
  <inkml:trace contextRef="#ctx0" brushRef="#br0" timeOffset="201754.3344">3215 9803 0,'13'0'63,"40"-13"-48,-13 13-15,12 0 16,28-14-16,-27 14 16,0 0-16,-14 0 15,1 0-15,-14 0 16,27 0-16,-26 0 16,13 0-1,-1 0-15,1 0 16,0 0-16,-1-13 15,-12 13-15,12-13 16,-25 13 0,25 0-1,-25 0-15,-1 0 16,13 0-16,1 0 16,-1-13-16,-13 13 15,14 0 1,-1 0-16,14 0 15,13-27-15,-40 27 16,27 0-16,0-13 16,-14 13-1,0 0-15,1 0 16,-14 0 218,14 0-218,-14 0 0,0 0-1,0 0-15,1 0 16,12 0-16,-13 0 47,0 0 62</inkml:trace>
  <inkml:trace contextRef="#ctx0" brushRef="#br0" timeOffset="209240.864">7792 9657 0,'13'14'93,"0"-14"-77,1 0 0,-1 0-1,13 0 1,-12 0 0,-1 0-16,0 0 31,0 0-16,1 0 17,-1 0 15,0 13-32,0-13 16,0 0 32,1 0 15,-1 0-78,0 13 16,14-13 187,-14 0-94,-13 13-93,13-13-16,0 0 15,0 13 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https://zhuanlan.zhihu.com/p/358278241</a:t>
            </a:r>
          </a:p>
          <a:p>
            <a:endParaRPr lang="en-US" altLang="zh-CN" dirty="0"/>
          </a:p>
          <a:p>
            <a:r>
              <a:rPr lang="en-US" altLang="zh-CN" dirty="0"/>
              <a:t>2023 04 23 </a:t>
            </a:r>
            <a:r>
              <a:rPr lang="en-US" altLang="zh-CN"/>
              <a:t>linc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628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2pPr marL="800100" indent="-342900"/>
            <a:lvl3pPr marL="1219200" indent="-304800"/>
            <a:lvl4pPr marL="1714500" indent="-342900">
              <a:buChar char="–"/>
            </a:lvl4pPr>
            <a:lvl5pPr marL="2171700" indent="-342900"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4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40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21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002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383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764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145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2526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2907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288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customXml" Target="../ink/ink5.xml"/><Relationship Id="rId4" Type="http://schemas.openxmlformats.org/officeDocument/2006/relationships/image" Target="../media/image3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31.tiff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20.png"/><Relationship Id="rId7" Type="http://schemas.openxmlformats.org/officeDocument/2006/relationships/customXml" Target="../ink/ink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altLang="ja-JP" sz="1800" dirty="0"/>
              <a:t>15.</a:t>
            </a:r>
            <a:r>
              <a:rPr lang="ja-JP" altLang="en-US" sz="1800"/>
              <a:t>图像增广，微调</a:t>
            </a:r>
            <a:r>
              <a:rPr lang="zh-CN" altLang="en-US" sz="1800" dirty="0"/>
              <a:t> </a:t>
            </a:r>
            <a:r>
              <a:rPr lang="ja-JP" altLang="en-US" sz="1800"/>
              <a:t>和</a:t>
            </a:r>
            <a:r>
              <a:rPr lang="zh-CN" altLang="en-US" sz="1800" dirty="0"/>
              <a:t> </a:t>
            </a:r>
            <a:r>
              <a:rPr lang="ja-JP" altLang="en-US" sz="1800"/>
              <a:t>样式迁移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5306011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Fine Tu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微调</a:t>
            </a:r>
            <a:endParaRPr dirty="0"/>
          </a:p>
        </p:txBody>
      </p:sp>
      <p:pic>
        <p:nvPicPr>
          <p:cNvPr id="225" name="Screen Shot 2019-03-04 at 2.13.33 PM.png" descr="Screen Shot 2019-03-04 at 2.13.3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384" y="1067015"/>
            <a:ext cx="4673601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" descr="Image"/>
          <p:cNvPicPr>
            <a:picLocks noChangeAspect="1"/>
          </p:cNvPicPr>
          <p:nvPr/>
        </p:nvPicPr>
        <p:blipFill>
          <a:blip r:embed="rId2"/>
          <a:srcRect b="29210"/>
          <a:stretch>
            <a:fillRect/>
          </a:stretch>
        </p:blipFill>
        <p:spPr>
          <a:xfrm>
            <a:off x="6635792" y="1921235"/>
            <a:ext cx="1896894" cy="97258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28" name="Table"/>
          <p:cNvGraphicFramePr/>
          <p:nvPr>
            <p:extLst>
              <p:ext uri="{D42A27DB-BD31-4B8C-83A1-F6EECF244321}">
                <p14:modId xmlns:p14="http://schemas.microsoft.com/office/powerpoint/2010/main" val="1161859130"/>
              </p:ext>
            </p:extLst>
          </p:nvPr>
        </p:nvGraphicFramePr>
        <p:xfrm>
          <a:off x="255036" y="3405012"/>
          <a:ext cx="8395413" cy="85148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960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5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08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427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>
                          <a:solidFill>
                            <a:srgbClr val="474746"/>
                          </a:solidFill>
                        </a:rPr>
                        <a:t># </a:t>
                      </a:r>
                      <a:r>
                        <a:rPr lang="zh-CN" altLang="en-US" sz="2400" b="1" dirty="0">
                          <a:solidFill>
                            <a:srgbClr val="474746"/>
                          </a:solidFill>
                        </a:rPr>
                        <a:t>样本</a:t>
                      </a:r>
                      <a:endParaRPr sz="2400" b="1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474746"/>
                          </a:solidFill>
                        </a:rPr>
                        <a:t>1.2 M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474746"/>
                          </a:solidFill>
                        </a:rPr>
                        <a:t>50K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474746"/>
                          </a:solidFill>
                        </a:rPr>
                        <a:t>60 K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204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>
                          <a:solidFill>
                            <a:srgbClr val="474746"/>
                          </a:solidFill>
                        </a:rPr>
                        <a:t># </a:t>
                      </a:r>
                      <a:r>
                        <a:rPr lang="ja-JP" altLang="en-US" sz="2400" b="1" dirty="0">
                          <a:solidFill>
                            <a:srgbClr val="474746"/>
                          </a:solidFill>
                        </a:rPr>
                        <a:t>类</a:t>
                      </a:r>
                      <a:r>
                        <a:rPr lang="zh-CN" altLang="en-US" sz="2400" b="1" dirty="0">
                          <a:solidFill>
                            <a:srgbClr val="474746"/>
                          </a:solidFill>
                        </a:rPr>
                        <a:t>别数</a:t>
                      </a:r>
                      <a:endParaRPr sz="2400" b="1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474746"/>
                          </a:solidFill>
                        </a:rPr>
                        <a:t>1,000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474746"/>
                          </a:solidFill>
                        </a:rPr>
                        <a:t>100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474746"/>
                          </a:solidFill>
                        </a:rPr>
                        <a:t>10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9" name="My dataset"/>
          <p:cNvSpPr txBox="1"/>
          <p:nvPr/>
        </p:nvSpPr>
        <p:spPr>
          <a:xfrm>
            <a:off x="4514803" y="1002484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现有数据集</a:t>
            </a:r>
            <a:endParaRPr dirty="0"/>
          </a:p>
        </p:txBody>
      </p:sp>
      <p:pic>
        <p:nvPicPr>
          <p:cNvPr id="230" name="Screen Shot 2019-03-04 at 2.14.06 PM.png" descr="Screen Shot 2019-03-04 at 2.14.0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063" y="1963105"/>
            <a:ext cx="1778001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Screen Shot 2019-03-04 at 2.28.00 PM.png" descr="Screen Shot 2019-03-04 at 2.28.00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667" y="1492596"/>
            <a:ext cx="2784522" cy="1830018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Labelling a Dataset is Expens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标记数据集非常昂贵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Network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网络架构</a:t>
            </a:r>
            <a:endParaRPr dirty="0"/>
          </a:p>
        </p:txBody>
      </p:sp>
      <p:pic>
        <p:nvPicPr>
          <p:cNvPr id="2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049" y="4033956"/>
            <a:ext cx="854210" cy="681110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itting Cat"/>
          <p:cNvSpPr/>
          <p:nvPr/>
        </p:nvSpPr>
        <p:spPr>
          <a:xfrm>
            <a:off x="5662642" y="404379"/>
            <a:ext cx="659024" cy="539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5" h="21587" extrusionOk="0">
                <a:moveTo>
                  <a:pt x="17781" y="2"/>
                </a:moveTo>
                <a:cubicBezTo>
                  <a:pt x="17756" y="8"/>
                  <a:pt x="17731" y="21"/>
                  <a:pt x="17710" y="44"/>
                </a:cubicBezTo>
                <a:cubicBezTo>
                  <a:pt x="17322" y="478"/>
                  <a:pt x="16998" y="1143"/>
                  <a:pt x="16854" y="1697"/>
                </a:cubicBezTo>
                <a:cubicBezTo>
                  <a:pt x="16817" y="1842"/>
                  <a:pt x="16743" y="1962"/>
                  <a:pt x="16637" y="2041"/>
                </a:cubicBezTo>
                <a:cubicBezTo>
                  <a:pt x="15872" y="2594"/>
                  <a:pt x="15930" y="4148"/>
                  <a:pt x="15574" y="5512"/>
                </a:cubicBezTo>
                <a:cubicBezTo>
                  <a:pt x="15277" y="6638"/>
                  <a:pt x="14071" y="7073"/>
                  <a:pt x="13306" y="7429"/>
                </a:cubicBezTo>
                <a:cubicBezTo>
                  <a:pt x="12541" y="7791"/>
                  <a:pt x="7195" y="10380"/>
                  <a:pt x="7195" y="16547"/>
                </a:cubicBezTo>
                <a:cubicBezTo>
                  <a:pt x="7068" y="19307"/>
                  <a:pt x="6195" y="19796"/>
                  <a:pt x="4474" y="19796"/>
                </a:cubicBezTo>
                <a:cubicBezTo>
                  <a:pt x="2752" y="19796"/>
                  <a:pt x="1594" y="17805"/>
                  <a:pt x="1228" y="16922"/>
                </a:cubicBezTo>
                <a:cubicBezTo>
                  <a:pt x="776" y="15822"/>
                  <a:pt x="-319" y="16435"/>
                  <a:pt x="90" y="17529"/>
                </a:cubicBezTo>
                <a:cubicBezTo>
                  <a:pt x="420" y="18405"/>
                  <a:pt x="1859" y="21587"/>
                  <a:pt x="4612" y="21587"/>
                </a:cubicBezTo>
                <a:cubicBezTo>
                  <a:pt x="6806" y="21587"/>
                  <a:pt x="7880" y="20850"/>
                  <a:pt x="8225" y="20553"/>
                </a:cubicBezTo>
                <a:cubicBezTo>
                  <a:pt x="8294" y="20494"/>
                  <a:pt x="8390" y="20513"/>
                  <a:pt x="8432" y="20605"/>
                </a:cubicBezTo>
                <a:cubicBezTo>
                  <a:pt x="8677" y="21106"/>
                  <a:pt x="9086" y="21587"/>
                  <a:pt x="9606" y="21587"/>
                </a:cubicBezTo>
                <a:cubicBezTo>
                  <a:pt x="9606" y="21587"/>
                  <a:pt x="14480" y="21587"/>
                  <a:pt x="14847" y="21587"/>
                </a:cubicBezTo>
                <a:cubicBezTo>
                  <a:pt x="15214" y="21587"/>
                  <a:pt x="15420" y="21369"/>
                  <a:pt x="15436" y="20941"/>
                </a:cubicBezTo>
                <a:cubicBezTo>
                  <a:pt x="15452" y="20565"/>
                  <a:pt x="15265" y="20138"/>
                  <a:pt x="14840" y="20138"/>
                </a:cubicBezTo>
                <a:cubicBezTo>
                  <a:pt x="14038" y="20138"/>
                  <a:pt x="13740" y="19077"/>
                  <a:pt x="14389" y="18556"/>
                </a:cubicBezTo>
                <a:cubicBezTo>
                  <a:pt x="14915" y="18128"/>
                  <a:pt x="15495" y="17641"/>
                  <a:pt x="16069" y="17107"/>
                </a:cubicBezTo>
                <a:cubicBezTo>
                  <a:pt x="16127" y="17054"/>
                  <a:pt x="16206" y="17094"/>
                  <a:pt x="16222" y="17173"/>
                </a:cubicBezTo>
                <a:cubicBezTo>
                  <a:pt x="16519" y="18800"/>
                  <a:pt x="17126" y="21587"/>
                  <a:pt x="17796" y="21587"/>
                </a:cubicBezTo>
                <a:cubicBezTo>
                  <a:pt x="18742" y="21587"/>
                  <a:pt x="18470" y="21587"/>
                  <a:pt x="18847" y="21587"/>
                </a:cubicBezTo>
                <a:cubicBezTo>
                  <a:pt x="19224" y="21587"/>
                  <a:pt x="19437" y="21356"/>
                  <a:pt x="19437" y="20908"/>
                </a:cubicBezTo>
                <a:cubicBezTo>
                  <a:pt x="19437" y="20512"/>
                  <a:pt x="19220" y="20151"/>
                  <a:pt x="18779" y="20066"/>
                </a:cubicBezTo>
                <a:cubicBezTo>
                  <a:pt x="18582" y="20026"/>
                  <a:pt x="18417" y="19854"/>
                  <a:pt x="18364" y="19611"/>
                </a:cubicBezTo>
                <a:cubicBezTo>
                  <a:pt x="18146" y="18655"/>
                  <a:pt x="18051" y="16896"/>
                  <a:pt x="18115" y="15005"/>
                </a:cubicBezTo>
                <a:cubicBezTo>
                  <a:pt x="18120" y="14900"/>
                  <a:pt x="18151" y="14808"/>
                  <a:pt x="18204" y="14729"/>
                </a:cubicBezTo>
                <a:cubicBezTo>
                  <a:pt x="19065" y="13537"/>
                  <a:pt x="19666" y="12212"/>
                  <a:pt x="19666" y="10809"/>
                </a:cubicBezTo>
                <a:cubicBezTo>
                  <a:pt x="19666" y="8826"/>
                  <a:pt x="18890" y="8267"/>
                  <a:pt x="19325" y="6224"/>
                </a:cubicBezTo>
                <a:cubicBezTo>
                  <a:pt x="19517" y="5335"/>
                  <a:pt x="20101" y="5182"/>
                  <a:pt x="20101" y="5182"/>
                </a:cubicBezTo>
                <a:cubicBezTo>
                  <a:pt x="20101" y="5182"/>
                  <a:pt x="21223" y="5353"/>
                  <a:pt x="21100" y="3871"/>
                </a:cubicBezTo>
                <a:cubicBezTo>
                  <a:pt x="21095" y="3812"/>
                  <a:pt x="21105" y="3753"/>
                  <a:pt x="21132" y="3700"/>
                </a:cubicBezTo>
                <a:cubicBezTo>
                  <a:pt x="21206" y="3595"/>
                  <a:pt x="21238" y="3489"/>
                  <a:pt x="21260" y="3404"/>
                </a:cubicBezTo>
                <a:cubicBezTo>
                  <a:pt x="21281" y="3298"/>
                  <a:pt x="21233" y="3192"/>
                  <a:pt x="21153" y="3152"/>
                </a:cubicBezTo>
                <a:cubicBezTo>
                  <a:pt x="20829" y="2994"/>
                  <a:pt x="20298" y="2646"/>
                  <a:pt x="19905" y="2080"/>
                </a:cubicBezTo>
                <a:cubicBezTo>
                  <a:pt x="19581" y="1605"/>
                  <a:pt x="18757" y="1566"/>
                  <a:pt x="18332" y="1586"/>
                </a:cubicBezTo>
                <a:cubicBezTo>
                  <a:pt x="18189" y="1592"/>
                  <a:pt x="18066" y="1453"/>
                  <a:pt x="18055" y="1275"/>
                </a:cubicBezTo>
                <a:cubicBezTo>
                  <a:pt x="18044" y="1103"/>
                  <a:pt x="17997" y="596"/>
                  <a:pt x="17949" y="155"/>
                </a:cubicBezTo>
                <a:cubicBezTo>
                  <a:pt x="17937" y="46"/>
                  <a:pt x="17856" y="-13"/>
                  <a:pt x="17781" y="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8" name="}"/>
          <p:cNvSpPr txBox="1"/>
          <p:nvPr/>
        </p:nvSpPr>
        <p:spPr>
          <a:xfrm>
            <a:off x="6659705" y="1640261"/>
            <a:ext cx="594716" cy="177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6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rPr dirty="0"/>
              <a:t>}</a:t>
            </a:r>
          </a:p>
        </p:txBody>
      </p:sp>
      <p:sp>
        <p:nvSpPr>
          <p:cNvPr id="239" name="Feature extractor"/>
          <p:cNvSpPr txBox="1"/>
          <p:nvPr/>
        </p:nvSpPr>
        <p:spPr>
          <a:xfrm>
            <a:off x="7280573" y="2522263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特征提取器</a:t>
            </a:r>
            <a:endParaRPr dirty="0"/>
          </a:p>
        </p:txBody>
      </p:sp>
      <p:sp>
        <p:nvSpPr>
          <p:cNvPr id="240" name="A neural network can be roughly partitioned into two parts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4752141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神经网络可以大致分为两部分</a:t>
            </a:r>
          </a:p>
          <a:p>
            <a:pPr lvl="1"/>
            <a:r>
              <a:rPr lang="ja-JP" altLang="en-US"/>
              <a:t>特征提取器将原始像素映射为线性可分离的特征</a:t>
            </a:r>
          </a:p>
          <a:p>
            <a:pPr lvl="1"/>
            <a:r>
              <a:rPr lang="ja-JP" altLang="en-US"/>
              <a:t>用线性分类做决定</a:t>
            </a:r>
            <a:endParaRPr lang="en-US" dirty="0"/>
          </a:p>
        </p:txBody>
      </p:sp>
      <p:sp>
        <p:nvSpPr>
          <p:cNvPr id="241" name="Softmax classifier"/>
          <p:cNvSpPr txBox="1"/>
          <p:nvPr/>
        </p:nvSpPr>
        <p:spPr>
          <a:xfrm>
            <a:off x="6659705" y="1508475"/>
            <a:ext cx="169533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/>
              <a:t>Softmax</a:t>
            </a:r>
            <a:r>
              <a:rPr dirty="0"/>
              <a:t> </a:t>
            </a:r>
            <a:r>
              <a:rPr lang="zh-CN" altLang="en-US" dirty="0" smtClean="0"/>
              <a:t>分类</a:t>
            </a:r>
            <a:r>
              <a:rPr lang="ja-JP" altLang="en-US" dirty="0" smtClean="0"/>
              <a:t>器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8BFDD8-5DBE-2B41-B22A-18BC388EC0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58" r="18122"/>
          <a:stretch/>
        </p:blipFill>
        <p:spPr>
          <a:xfrm>
            <a:off x="5501464" y="1096844"/>
            <a:ext cx="1158241" cy="28657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Fine Tu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微调</a:t>
            </a:r>
            <a:endParaRPr dirty="0"/>
          </a:p>
        </p:txBody>
      </p:sp>
      <p:pic>
        <p:nvPicPr>
          <p:cNvPr id="244" name="Screen Shot 2019-03-04 at 2.14.06 PM.png" descr="Screen Shot 2019-03-04 at 2.14.0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96" y="3733657"/>
            <a:ext cx="1778001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Screen Shot 2019-03-04 at 2.28.00 PM.png" descr="Screen Shot 2019-03-04 at 2.28.00 PM.png"/>
          <p:cNvPicPr>
            <a:picLocks noChangeAspect="1"/>
          </p:cNvPicPr>
          <p:nvPr/>
        </p:nvPicPr>
        <p:blipFill>
          <a:blip r:embed="rId3"/>
          <a:srcRect t="22598"/>
          <a:stretch>
            <a:fillRect/>
          </a:stretch>
        </p:blipFill>
        <p:spPr>
          <a:xfrm>
            <a:off x="5731180" y="3726315"/>
            <a:ext cx="1776129" cy="90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}"/>
          <p:cNvSpPr txBox="1"/>
          <p:nvPr/>
        </p:nvSpPr>
        <p:spPr>
          <a:xfrm>
            <a:off x="3738867" y="1373631"/>
            <a:ext cx="594717" cy="177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6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rPr dirty="0"/>
              <a:t>}</a:t>
            </a:r>
          </a:p>
        </p:txBody>
      </p:sp>
      <p:sp>
        <p:nvSpPr>
          <p:cNvPr id="248" name="Arrow"/>
          <p:cNvSpPr/>
          <p:nvPr/>
        </p:nvSpPr>
        <p:spPr>
          <a:xfrm>
            <a:off x="4544635" y="2381385"/>
            <a:ext cx="474701" cy="380729"/>
          </a:xfrm>
          <a:prstGeom prst="rightArrow">
            <a:avLst>
              <a:gd name="adj1" fmla="val 42276"/>
              <a:gd name="adj2" fmla="val 7452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9" name="Maybe also a good extractor for my dataset"/>
          <p:cNvSpPr txBox="1"/>
          <p:nvPr/>
        </p:nvSpPr>
        <p:spPr>
          <a:xfrm>
            <a:off x="5397068" y="2263069"/>
            <a:ext cx="244424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ja-JP" altLang="en-US"/>
              <a:t>这些层可能对我的数据集是很好的特征提取器</a:t>
            </a:r>
            <a:endParaRPr dirty="0"/>
          </a:p>
        </p:txBody>
      </p:sp>
      <p:sp>
        <p:nvSpPr>
          <p:cNvPr id="250" name="Dingbat X"/>
          <p:cNvSpPr/>
          <p:nvPr/>
        </p:nvSpPr>
        <p:spPr>
          <a:xfrm>
            <a:off x="4561815" y="938445"/>
            <a:ext cx="440340" cy="520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1" name="Maybe not use the classifier parameters directly because labels are changed"/>
          <p:cNvSpPr txBox="1"/>
          <p:nvPr/>
        </p:nvSpPr>
        <p:spPr>
          <a:xfrm>
            <a:off x="5397068" y="781286"/>
            <a:ext cx="2444240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ja-JP" altLang="en-US"/>
              <a:t>不直接使用原分类器的最后一层的参数，因为标签已更改</a:t>
            </a:r>
            <a:endParaRPr dirty="0"/>
          </a:p>
        </p:txBody>
      </p:sp>
      <p:sp>
        <p:nvSpPr>
          <p:cNvPr id="252" name="Source…"/>
          <p:cNvSpPr txBox="1"/>
          <p:nvPr/>
        </p:nvSpPr>
        <p:spPr>
          <a:xfrm>
            <a:off x="594285" y="3869476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源数据集</a:t>
            </a:r>
            <a:endParaRPr dirty="0"/>
          </a:p>
        </p:txBody>
      </p:sp>
      <p:sp>
        <p:nvSpPr>
          <p:cNvPr id="253" name="Target…"/>
          <p:cNvSpPr txBox="1"/>
          <p:nvPr/>
        </p:nvSpPr>
        <p:spPr>
          <a:xfrm>
            <a:off x="4376391" y="3869476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目标数据集</a:t>
            </a: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EFEDD1-03CC-BB40-857A-5332CA51A5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58" r="18122"/>
          <a:stretch/>
        </p:blipFill>
        <p:spPr>
          <a:xfrm>
            <a:off x="2143759" y="702435"/>
            <a:ext cx="1158241" cy="28657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Weight Initialization for Fine Tu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微调中的权重初始化</a:t>
            </a:r>
            <a:endParaRPr dirty="0"/>
          </a:p>
        </p:txBody>
      </p:sp>
      <p:pic>
        <p:nvPicPr>
          <p:cNvPr id="257" name="Screen Shot 2019-03-04 at 2.14.06 PM.png" descr="Screen Shot 2019-03-04 at 2.14.0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328" y="3786849"/>
            <a:ext cx="1778001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Screen Shot 2019-03-04 at 2.28.00 PM.png" descr="Screen Shot 2019-03-04 at 2.28.00 PM.png"/>
          <p:cNvPicPr>
            <a:picLocks noChangeAspect="1"/>
          </p:cNvPicPr>
          <p:nvPr/>
        </p:nvPicPr>
        <p:blipFill>
          <a:blip r:embed="rId3"/>
          <a:srcRect t="22598"/>
          <a:stretch>
            <a:fillRect/>
          </a:stretch>
        </p:blipFill>
        <p:spPr>
          <a:xfrm>
            <a:off x="5352720" y="3786849"/>
            <a:ext cx="1776129" cy="90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ource…"/>
          <p:cNvSpPr txBox="1"/>
          <p:nvPr/>
        </p:nvSpPr>
        <p:spPr>
          <a:xfrm>
            <a:off x="866760" y="3869476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源数据集</a:t>
            </a:r>
            <a:endParaRPr lang="ja-JP" altLang="en-US" dirty="0"/>
          </a:p>
        </p:txBody>
      </p:sp>
      <p:sp>
        <p:nvSpPr>
          <p:cNvPr id="260" name="Target…"/>
          <p:cNvSpPr txBox="1"/>
          <p:nvPr/>
        </p:nvSpPr>
        <p:spPr>
          <a:xfrm>
            <a:off x="7311261" y="3930436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目标数据集</a:t>
            </a:r>
            <a:endParaRPr lang="ja-JP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69425E-AC19-F544-B60F-5A30542DC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327" y="660679"/>
            <a:ext cx="4722661" cy="29235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/>
              <p14:cNvContentPartPr/>
              <p14:nvPr/>
            </p14:nvContentPartPr>
            <p14:xfrm>
              <a:off x="3043080" y="633240"/>
              <a:ext cx="3920040" cy="25246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33720" y="623880"/>
                <a:ext cx="3938760" cy="2543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91A157-87D4-34D1-E4A4-7FE81A605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微调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D93AB4-F2FE-CB1E-5F5D-10DCB488A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将预训练模型</a:t>
            </a:r>
            <a:r>
              <a:rPr lang="en-US" altLang="zh-CN" dirty="0"/>
              <a:t>h(x)</a:t>
            </a:r>
            <a:r>
              <a:rPr lang="zh-CN" altLang="en-US" dirty="0"/>
              <a:t>看成 </a:t>
            </a:r>
            <a:r>
              <a:rPr lang="en-US" altLang="zh-CN" dirty="0"/>
              <a:t>“</a:t>
            </a:r>
            <a:r>
              <a:rPr lang="zh-CN" altLang="en-US" dirty="0"/>
              <a:t>特征提取器</a:t>
            </a:r>
            <a:r>
              <a:rPr lang="en-US" altLang="zh-CN" dirty="0"/>
              <a:t>f(x)+</a:t>
            </a:r>
            <a:r>
              <a:rPr lang="zh-CN" altLang="en-US" dirty="0"/>
              <a:t>分类器</a:t>
            </a:r>
            <a:r>
              <a:rPr lang="en-US" altLang="zh-CN" dirty="0"/>
              <a:t>g(x)”</a:t>
            </a:r>
          </a:p>
          <a:p>
            <a:pPr lvl="1"/>
            <a:r>
              <a:rPr lang="zh-CN" altLang="en-US" dirty="0"/>
              <a:t>有</a:t>
            </a:r>
            <a:r>
              <a:rPr lang="en-US" altLang="zh-CN" dirty="0"/>
              <a:t>h(x) = f(x)+g(x)=</a:t>
            </a:r>
            <a:r>
              <a:rPr lang="en-US" altLang="zh-CN" dirty="0" err="1"/>
              <a:t>f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⸰</a:t>
            </a:r>
            <a:r>
              <a:rPr lang="en-US" altLang="zh-CN" dirty="0" err="1"/>
              <a:t>g</a:t>
            </a:r>
            <a:r>
              <a:rPr lang="en-US" altLang="zh-CN" dirty="0"/>
              <a:t>(x)</a:t>
            </a:r>
          </a:p>
          <a:p>
            <a:r>
              <a:rPr lang="zh-CN" altLang="en-US" dirty="0"/>
              <a:t>这里</a:t>
            </a:r>
            <a:r>
              <a:rPr lang="en-US" altLang="zh-CN" dirty="0"/>
              <a:t>f(x)</a:t>
            </a:r>
            <a:r>
              <a:rPr lang="zh-CN" altLang="en-US" dirty="0"/>
              <a:t>的本质是一个映射函数</a:t>
            </a:r>
            <a:r>
              <a:rPr lang="en-US" altLang="zh-CN" dirty="0"/>
              <a:t>, </a:t>
            </a:r>
            <a:r>
              <a:rPr lang="zh-CN" altLang="en-US" dirty="0"/>
              <a:t>将从图像空间映射到特征向量空间</a:t>
            </a:r>
            <a:r>
              <a:rPr lang="en-US" altLang="zh-CN" dirty="0"/>
              <a:t>. </a:t>
            </a:r>
            <a:r>
              <a:rPr lang="zh-CN" altLang="en-US" dirty="0"/>
              <a:t>这个</a:t>
            </a:r>
            <a:r>
              <a:rPr lang="en-US" altLang="zh-CN" dirty="0"/>
              <a:t>f(x)</a:t>
            </a:r>
            <a:r>
              <a:rPr lang="zh-CN" altLang="en-US" dirty="0"/>
              <a:t>是一个类似</a:t>
            </a:r>
            <a:r>
              <a:rPr lang="en-US" altLang="zh-CN" dirty="0"/>
              <a:t>”</a:t>
            </a:r>
            <a:r>
              <a:rPr lang="zh-CN" altLang="en-US" dirty="0">
                <a:solidFill>
                  <a:srgbClr val="0070C0"/>
                </a:solidFill>
              </a:rPr>
              <a:t>保距映射</a:t>
            </a:r>
            <a:r>
              <a:rPr lang="en-US" altLang="zh-CN" dirty="0"/>
              <a:t>”. </a:t>
            </a:r>
            <a:r>
              <a:rPr lang="zh-CN" altLang="en-US" dirty="0"/>
              <a:t>假设有</a:t>
            </a:r>
            <a:r>
              <a:rPr lang="en-US" altLang="zh-CN" dirty="0"/>
              <a:t>3</a:t>
            </a:r>
            <a:r>
              <a:rPr lang="zh-CN" altLang="en-US" dirty="0"/>
              <a:t>个图</a:t>
            </a:r>
            <a:r>
              <a:rPr lang="en-US" altLang="zh-CN" dirty="0" err="1"/>
              <a:t>x,y,z</a:t>
            </a:r>
            <a:r>
              <a:rPr lang="en-US" altLang="zh-CN" dirty="0"/>
              <a:t> .    </a:t>
            </a:r>
          </a:p>
          <a:p>
            <a:pPr lvl="1" algn="just"/>
            <a:r>
              <a:rPr lang="en-US" altLang="zh-CN" kern="100" dirty="0">
                <a:ea typeface="等线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en-US" altLang="zh-CN" kern="100" dirty="0" err="1">
                <a:ea typeface="等线" panose="02010600030101010101" pitchFamily="2" charset="-122"/>
                <a:cs typeface="Times New Roman" panose="02020603050405020304" pitchFamily="18" charset="0"/>
              </a:rPr>
              <a:t>x-y|</a:t>
            </a:r>
            <a:r>
              <a:rPr lang="en-US" altLang="zh-CN" kern="100" baseline="-25000" dirty="0" err="1">
                <a:ea typeface="等线" panose="02010600030101010101" pitchFamily="2" charset="-122"/>
                <a:cs typeface="Times New Roman" panose="02020603050405020304" pitchFamily="18" charset="0"/>
              </a:rPr>
              <a:t>human_prec</a:t>
            </a:r>
            <a:r>
              <a:rPr lang="en-US" altLang="zh-CN" kern="100" baseline="-25000" dirty="0"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baseline="-250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≈ a</a:t>
            </a:r>
            <a:r>
              <a:rPr lang="en-US" altLang="zh-CN" kern="100" dirty="0">
                <a:ea typeface="等线" panose="02010600030101010101" pitchFamily="2" charset="-122"/>
                <a:cs typeface="Times New Roman" panose="02020603050405020304" pitchFamily="18" charset="0"/>
              </a:rPr>
              <a:t>*|f(x)-f(y</a:t>
            </a:r>
            <a:r>
              <a:rPr lang="en-US" altLang="zh-CN" kern="100" dirty="0" smtClean="0">
                <a:ea typeface="等线" panose="02010600030101010101" pitchFamily="2" charset="-122"/>
                <a:cs typeface="Times New Roman" panose="02020603050405020304" pitchFamily="18" charset="0"/>
              </a:rPr>
              <a:t>)|  </a:t>
            </a:r>
            <a:endParaRPr lang="en-US" altLang="zh-CN" kern="1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24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|</a:t>
            </a:r>
            <a:r>
              <a:rPr lang="en-US" altLang="zh-CN" sz="240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x-y|</a:t>
            </a:r>
            <a:r>
              <a:rPr lang="en-US" altLang="zh-CN" sz="2400" baseline="-2500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prec</a:t>
            </a:r>
            <a:r>
              <a:rPr lang="en-US" altLang="zh-CN" sz="2400" baseline="-250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&lt;|</a:t>
            </a:r>
            <a:r>
              <a:rPr lang="en-US" altLang="zh-CN" sz="240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x-z|</a:t>
            </a:r>
            <a:r>
              <a:rPr lang="en-US" altLang="zh-CN" sz="2400" baseline="-2500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prec</a:t>
            </a:r>
            <a:r>
              <a:rPr lang="en-US" altLang="zh-CN" sz="24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solidFill>
                  <a:srgbClr val="000000"/>
                </a:solidFill>
                <a:effectLst/>
                <a:latin typeface="+mj-ea"/>
                <a:cs typeface="Times New Roman" panose="02020603050405020304" pitchFamily="18" charset="0"/>
              </a:rPr>
              <a:t>则有</a:t>
            </a:r>
            <a:r>
              <a:rPr lang="zh-CN" altLang="zh-CN" sz="2400" dirty="0">
                <a:solidFill>
                  <a:srgbClr val="000000"/>
                </a:solidFill>
                <a:effectLst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ea typeface="等线 Light" panose="02010600030101010101" pitchFamily="2" charset="-122"/>
                <a:cs typeface="Times New Roman" panose="02020603050405020304" pitchFamily="18" charset="0"/>
              </a:rPr>
              <a:t>|f(x)-f(y)| &lt; |f(x)-</a:t>
            </a:r>
            <a:r>
              <a:rPr lang="en-US" altLang="zh-CN" sz="2400" dirty="0" smtClean="0">
                <a:solidFill>
                  <a:srgbClr val="000000"/>
                </a:solidFill>
                <a:effectLst/>
                <a:ea typeface="等线 Light" panose="02010600030101010101" pitchFamily="2" charset="-122"/>
                <a:cs typeface="Times New Roman" panose="02020603050405020304" pitchFamily="18" charset="0"/>
              </a:rPr>
              <a:t>f(z)|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604800" y="561960"/>
              <a:ext cx="8353800" cy="33771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440" y="552600"/>
                <a:ext cx="8372520" cy="339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9540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raining"/>
          <p:cNvSpPr txBox="1">
            <a:spLocks noGrp="1"/>
          </p:cNvSpPr>
          <p:nvPr>
            <p:ph type="title"/>
          </p:nvPr>
        </p:nvSpPr>
        <p:spPr>
          <a:xfrm>
            <a:off x="326459" y="209528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微调训练</a:t>
            </a:r>
            <a:endParaRPr dirty="0"/>
          </a:p>
        </p:txBody>
      </p:sp>
      <p:sp>
        <p:nvSpPr>
          <p:cNvPr id="263" name="Train on the target dataset as a normal training job, but with a strong regulariz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dirty="0"/>
              <a:t>在已有</a:t>
            </a:r>
            <a:r>
              <a:rPr lang="ja-JP" altLang="en-US" dirty="0" smtClean="0"/>
              <a:t>神经网络</a:t>
            </a:r>
            <a:r>
              <a:rPr lang="en-US" altLang="ja-JP" dirty="0"/>
              <a:t>(</a:t>
            </a:r>
            <a:r>
              <a:rPr lang="en-US" altLang="zh-CN" dirty="0" smtClean="0"/>
              <a:t>backbone</a:t>
            </a:r>
            <a:r>
              <a:rPr lang="en-US" altLang="zh-CN" dirty="0"/>
              <a:t>)</a:t>
            </a:r>
            <a:r>
              <a:rPr lang="ja-JP" altLang="en-US" dirty="0" smtClean="0"/>
              <a:t>上</a:t>
            </a:r>
            <a:r>
              <a:rPr lang="ja-JP" altLang="en-US" dirty="0"/>
              <a:t>微调目标数据集，但具有强大的正</a:t>
            </a:r>
            <a:r>
              <a:rPr lang="zh-CN" altLang="en-US" dirty="0"/>
              <a:t>则</a:t>
            </a:r>
            <a:r>
              <a:rPr lang="ja-JP" altLang="en-US" dirty="0"/>
              <a:t>化</a:t>
            </a:r>
          </a:p>
          <a:p>
            <a:pPr lvl="1"/>
            <a:r>
              <a:rPr lang="ja-JP" altLang="en-US" dirty="0"/>
              <a:t>使用较小的学习率</a:t>
            </a:r>
          </a:p>
          <a:p>
            <a:pPr lvl="1"/>
            <a:r>
              <a:rPr lang="ja-JP" altLang="en-US" dirty="0"/>
              <a:t>使用较少的迭代周期</a:t>
            </a:r>
          </a:p>
          <a:p>
            <a:r>
              <a:rPr lang="ja-JP" altLang="en-US" dirty="0"/>
              <a:t>如果源数据集比目标数据集更复杂，则微调通常会得到更高质量的模型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-use Classifier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重用已有分类器的参数</a:t>
            </a:r>
            <a:endParaRPr dirty="0"/>
          </a:p>
        </p:txBody>
      </p:sp>
      <p:sp>
        <p:nvSpPr>
          <p:cNvPr id="266" name="The source dataset may contain some categories from the target datasets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4251539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源数据集可能包含目标数据集中的某些类别</a:t>
            </a:r>
          </a:p>
          <a:p>
            <a:r>
              <a:rPr lang="ja-JP" altLang="en-US" dirty="0"/>
              <a:t>在初始化期间使用来自预训练模型的相应权重向量</a:t>
            </a:r>
            <a:endParaRPr dirty="0"/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207" y="1552255"/>
            <a:ext cx="3748859" cy="2313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662" y="1009331"/>
            <a:ext cx="1591342" cy="3587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Fix Some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修复一些层</a:t>
            </a:r>
            <a:endParaRPr dirty="0"/>
          </a:p>
        </p:txBody>
      </p:sp>
      <p:pic>
        <p:nvPicPr>
          <p:cNvPr id="272" name="Image" descr="Imag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84660" y="3185539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23118" y="3185539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95626" y="2584643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" descr="Imag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26347" y="2584643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384364" y="1009331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" descr="Imag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381952" y="1613049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018093" y="1613049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" descr="Imag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012082" y="1009331"/>
            <a:ext cx="5715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Neural networks learn hierarchical feature representations…"/>
          <p:cNvSpPr txBox="1">
            <a:spLocks noGrp="1"/>
          </p:cNvSpPr>
          <p:nvPr>
            <p:ph type="body" sz="half" idx="1"/>
          </p:nvPr>
        </p:nvSpPr>
        <p:spPr>
          <a:xfrm>
            <a:off x="340593" y="1009331"/>
            <a:ext cx="4617488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dirty="0"/>
              <a:t>神经网络学习分层特征表示</a:t>
            </a:r>
          </a:p>
          <a:p>
            <a:pPr lvl="1"/>
            <a:r>
              <a:rPr lang="ja-JP" altLang="en-US" dirty="0"/>
              <a:t>低层特征是通用</a:t>
            </a:r>
            <a:r>
              <a:rPr lang="ja-JP" altLang="en-US" dirty="0" smtClean="0"/>
              <a:t>的 </a:t>
            </a:r>
            <a:endParaRPr lang="ja-JP" altLang="en-US" dirty="0"/>
          </a:p>
          <a:p>
            <a:pPr lvl="1"/>
            <a:r>
              <a:rPr lang="ja-JP" altLang="en-US" dirty="0"/>
              <a:t>高层特征与数据集中的对象更相关</a:t>
            </a:r>
          </a:p>
          <a:p>
            <a:r>
              <a:rPr lang="ja-JP" altLang="en-US" dirty="0"/>
              <a:t>在微调期间修复底层的参数</a:t>
            </a:r>
          </a:p>
          <a:p>
            <a:pPr lvl="1"/>
            <a:r>
              <a:rPr lang="ja-JP" altLang="en-US" dirty="0"/>
              <a:t>另一个强有力的</a:t>
            </a:r>
            <a:r>
              <a:rPr lang="zh-CN" altLang="en-US" dirty="0"/>
              <a:t>正</a:t>
            </a:r>
            <a:r>
              <a:rPr lang="zh-CN" altLang="en-US" dirty="0" smtClean="0"/>
              <a:t>则</a:t>
            </a:r>
            <a:endParaRPr lang="en-US" altLang="zh-CN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8AE5C1-4002-684B-A321-704D573B954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4259"/>
          <a:stretch/>
        </p:blipFill>
        <p:spPr>
          <a:xfrm>
            <a:off x="7026544" y="891330"/>
            <a:ext cx="2117455" cy="28657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tyle Transf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样式迁移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6EFB-DC1D-1940-8B95-16F1E142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概要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899B0-5952-B84D-B52D-9363977CD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图像增广</a:t>
            </a:r>
            <a:endParaRPr lang="en-US" altLang="ja-JP" dirty="0"/>
          </a:p>
          <a:p>
            <a:r>
              <a:rPr lang="ja-JP" altLang="en-US" dirty="0"/>
              <a:t>微调</a:t>
            </a:r>
            <a:endParaRPr lang="en-US" altLang="ja-JP" dirty="0"/>
          </a:p>
          <a:p>
            <a:pPr lvl="1"/>
            <a:r>
              <a:rPr lang="ja-JP" altLang="en-US" dirty="0"/>
              <a:t>低层特征可通用</a:t>
            </a:r>
          </a:p>
          <a:p>
            <a:pPr lvl="1"/>
            <a:r>
              <a:rPr lang="ja-JP" altLang="en-US" dirty="0"/>
              <a:t>高层特征重新初始化</a:t>
            </a:r>
            <a:endParaRPr lang="en-US" altLang="ja-JP" dirty="0"/>
          </a:p>
          <a:p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样式迁移</a:t>
            </a:r>
            <a:endParaRPr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内容损失</a:t>
            </a:r>
            <a:endParaRPr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样式损失</a:t>
            </a:r>
            <a:endParaRPr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总损失函数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0875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venice-boat.jpg" descr="venice-boa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9" y="602263"/>
            <a:ext cx="1761635" cy="1101023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+"/>
          <p:cNvSpPr txBox="1"/>
          <p:nvPr/>
        </p:nvSpPr>
        <p:spPr>
          <a:xfrm>
            <a:off x="1041334" y="1942620"/>
            <a:ext cx="356305" cy="572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400"/>
            </a:lvl1pPr>
          </a:lstStyle>
          <a:p>
            <a:r>
              <a:t>+</a:t>
            </a:r>
          </a:p>
        </p:txBody>
      </p:sp>
      <p:pic>
        <p:nvPicPr>
          <p:cNvPr id="286" name="3.jpg" descr="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571500"/>
            <a:ext cx="6096000" cy="381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starry_night.jpg" descr="starry_nigh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69" y="2643821"/>
            <a:ext cx="1761635" cy="1101022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https://github.com/zhanghang1989/MXNet-Gluon-Style-Transfer/"/>
          <p:cNvSpPr txBox="1"/>
          <p:nvPr/>
        </p:nvSpPr>
        <p:spPr>
          <a:xfrm>
            <a:off x="3255466" y="4669728"/>
            <a:ext cx="4452675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https://github.com/zhanghang1989/MXNet-Gluon-Style-Transfer/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venice-boat.jpg" descr="venice-boa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9" y="602263"/>
            <a:ext cx="1761635" cy="110102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+"/>
          <p:cNvSpPr txBox="1"/>
          <p:nvPr/>
        </p:nvSpPr>
        <p:spPr>
          <a:xfrm>
            <a:off x="1041334" y="1942620"/>
            <a:ext cx="356305" cy="572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400"/>
            </a:lvl1pPr>
          </a:lstStyle>
          <a:p>
            <a:r>
              <a:t>+</a:t>
            </a:r>
          </a:p>
        </p:txBody>
      </p:sp>
      <p:pic>
        <p:nvPicPr>
          <p:cNvPr id="292" name="1.jpg" descr="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568945"/>
            <a:ext cx="6096000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udnie.jpg" descr="udni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69" y="2657432"/>
            <a:ext cx="1761635" cy="1763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venice-boat.jpg" descr="venice-boa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9" y="602263"/>
            <a:ext cx="1761635" cy="1101023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+"/>
          <p:cNvSpPr txBox="1"/>
          <p:nvPr/>
        </p:nvSpPr>
        <p:spPr>
          <a:xfrm>
            <a:off x="1041334" y="1942620"/>
            <a:ext cx="356305" cy="572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400"/>
            </a:lvl1pPr>
          </a:lstStyle>
          <a:p>
            <a:r>
              <a:t>+</a:t>
            </a:r>
          </a:p>
        </p:txBody>
      </p:sp>
      <p:pic>
        <p:nvPicPr>
          <p:cNvPr id="305" name="5.jpg" descr="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571500"/>
            <a:ext cx="6096000" cy="381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the_scream.jpg" descr="the_screa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31" y="2641021"/>
            <a:ext cx="1684711" cy="2145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venice-boat.jpg" descr="venice-boa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9" y="602263"/>
            <a:ext cx="1761635" cy="1101023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+"/>
          <p:cNvSpPr txBox="1"/>
          <p:nvPr/>
        </p:nvSpPr>
        <p:spPr>
          <a:xfrm>
            <a:off x="1041334" y="1942620"/>
            <a:ext cx="356305" cy="572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400"/>
            </a:lvl1pPr>
          </a:lstStyle>
          <a:p>
            <a:r>
              <a:t>+</a:t>
            </a:r>
          </a:p>
        </p:txBody>
      </p:sp>
      <p:pic>
        <p:nvPicPr>
          <p:cNvPr id="310" name="6.jpg" descr="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571500"/>
            <a:ext cx="6096000" cy="381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la_muse.jpg" descr="la_mus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69" y="2754570"/>
            <a:ext cx="1761635" cy="1413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venice-boat.jpg" descr="venice-boa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9" y="602263"/>
            <a:ext cx="1761635" cy="1101023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+"/>
          <p:cNvSpPr txBox="1"/>
          <p:nvPr/>
        </p:nvSpPr>
        <p:spPr>
          <a:xfrm>
            <a:off x="1041334" y="1942620"/>
            <a:ext cx="356305" cy="572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400"/>
            </a:lvl1pPr>
          </a:lstStyle>
          <a:p>
            <a:r>
              <a:t>+</a:t>
            </a:r>
          </a:p>
        </p:txBody>
      </p:sp>
      <p:pic>
        <p:nvPicPr>
          <p:cNvPr id="315" name="7.jpg" descr="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571500"/>
            <a:ext cx="6096000" cy="381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feathers.jpg" descr="feather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88" y="2564367"/>
            <a:ext cx="1616197" cy="2022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venice-boat.jpg" descr="venice-boa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9" y="602263"/>
            <a:ext cx="1761635" cy="1101023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+"/>
          <p:cNvSpPr txBox="1"/>
          <p:nvPr/>
        </p:nvSpPr>
        <p:spPr>
          <a:xfrm>
            <a:off x="1041334" y="1942620"/>
            <a:ext cx="356305" cy="572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400"/>
            </a:lvl1pPr>
          </a:lstStyle>
          <a:p>
            <a:r>
              <a:t>+</a:t>
            </a:r>
          </a:p>
        </p:txBody>
      </p:sp>
      <p:pic>
        <p:nvPicPr>
          <p:cNvPr id="320" name="8.jpg" descr="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571500"/>
            <a:ext cx="6096000" cy="381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rain_princess.jpg" descr="rain_princes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61" y="2631372"/>
            <a:ext cx="1761635" cy="1758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venice-boat.jpg" descr="venice-boa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9" y="602263"/>
            <a:ext cx="1761635" cy="1101023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+"/>
          <p:cNvSpPr txBox="1"/>
          <p:nvPr/>
        </p:nvSpPr>
        <p:spPr>
          <a:xfrm>
            <a:off x="1041334" y="1942620"/>
            <a:ext cx="356305" cy="572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400"/>
            </a:lvl1pPr>
          </a:lstStyle>
          <a:p>
            <a:r>
              <a:t>+</a:t>
            </a:r>
          </a:p>
        </p:txBody>
      </p:sp>
      <p:pic>
        <p:nvPicPr>
          <p:cNvPr id="325" name="9.jpg" descr="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571500"/>
            <a:ext cx="6096000" cy="381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wave.jpg" descr="wav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37" y="2651819"/>
            <a:ext cx="1751499" cy="9701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Neural Sty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神经元风格</a:t>
            </a:r>
            <a:endParaRPr lang="en-US" dirty="0"/>
          </a:p>
        </p:txBody>
      </p:sp>
      <p:sp>
        <p:nvSpPr>
          <p:cNvPr id="329" name="Learn a composite image to match the contents from a content image and the styles from the style imag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学习合成图像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ja-JP" altLang="en-US"/>
              <a:t>内容图像中的内容</a:t>
            </a:r>
            <a:endParaRPr lang="en-US" altLang="ja-JP" dirty="0"/>
          </a:p>
          <a:p>
            <a:pPr lvl="1"/>
            <a:r>
              <a:rPr lang="ja-JP" altLang="en-US"/>
              <a:t>样式图像中的样式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Equation"/>
              <p:cNvSpPr txBox="1"/>
              <p:nvPr/>
            </p:nvSpPr>
            <p:spPr>
              <a:xfrm>
                <a:off x="717686" y="2548763"/>
                <a:ext cx="7018268" cy="40100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lim>
                      </m:limLow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content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content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style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style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noise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33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86" y="2548763"/>
                <a:ext cx="7018268" cy="401007"/>
              </a:xfrm>
              <a:prstGeom prst="rect">
                <a:avLst/>
              </a:prstGeom>
              <a:blipFill>
                <a:blip r:embed="rId2"/>
                <a:stretch>
                  <a:fillRect b="-1562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ontent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内容损失</a:t>
            </a:r>
            <a:endParaRPr dirty="0"/>
          </a:p>
        </p:txBody>
      </p:sp>
      <p:sp>
        <p:nvSpPr>
          <p:cNvPr id="333" name="Feed both content and composite images to the a CNN…"/>
          <p:cNvSpPr txBox="1">
            <a:spLocks noGrp="1"/>
          </p:cNvSpPr>
          <p:nvPr>
            <p:ph type="body" sz="half" idx="1"/>
          </p:nvPr>
        </p:nvSpPr>
        <p:spPr>
          <a:xfrm>
            <a:off x="345541" y="1108752"/>
            <a:ext cx="3505099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将内容图像和合成图像都放入</a:t>
            </a:r>
            <a:r>
              <a:rPr lang="zh-CN" altLang="en-US" dirty="0"/>
              <a:t> </a:t>
            </a:r>
            <a:r>
              <a:rPr lang="en-US" dirty="0"/>
              <a:t>CNN</a:t>
            </a:r>
          </a:p>
          <a:p>
            <a:r>
              <a:rPr lang="ja-JP" altLang="en-US"/>
              <a:t>比较双方的平方损失</a:t>
            </a:r>
          </a:p>
          <a:p>
            <a:pPr lvl="1"/>
            <a:r>
              <a:rPr lang="ja-JP" altLang="en-US"/>
              <a:t>底层匹配细节</a:t>
            </a:r>
          </a:p>
          <a:p>
            <a:pPr lvl="1"/>
            <a:r>
              <a:rPr lang="ja-JP" altLang="en-US"/>
              <a:t>顶层匹配全局内容</a:t>
            </a:r>
            <a:endParaRPr lang="en-US" dirty="0"/>
          </a:p>
        </p:txBody>
      </p:sp>
      <p:pic>
        <p:nvPicPr>
          <p:cNvPr id="3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413" y="1240832"/>
            <a:ext cx="3959245" cy="2676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tyle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样式损失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Gram matrix     :      is the inner product between channel i and j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340592" y="1009331"/>
                <a:ext cx="5067759" cy="355392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ja-JP" altLang="en-US"/>
                  <a:t>格拉姆矩阵（</a:t>
                </a:r>
                <a:r>
                  <a:rPr lang="en-US" dirty="0"/>
                  <a:t>Gram matrix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ar-AE" altLang="zh-CN" dirty="0"/>
                  <a:t> </a:t>
                </a:r>
                <a:r>
                  <a:rPr lang="ja-JP" altLang="en-US"/>
                  <a:t>是通道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 </a:t>
                </a:r>
                <a:r>
                  <a:rPr lang="ja-JP" altLang="en-US"/>
                  <a:t>和</a:t>
                </a:r>
                <a:r>
                  <a:rPr lang="zh-CN" altLang="en-US" dirty="0"/>
                  <a:t> </a:t>
                </a:r>
                <a:r>
                  <a:rPr lang="en-US" dirty="0"/>
                  <a:t>j</a:t>
                </a:r>
                <a:r>
                  <a:rPr lang="zh-CN" altLang="en-US" dirty="0"/>
                  <a:t> </a:t>
                </a:r>
                <a:r>
                  <a:rPr lang="ja-JP" altLang="en-US"/>
                  <a:t>之间的内积</a:t>
                </a:r>
              </a:p>
              <a:p>
                <a:pPr lvl="1"/>
                <a:r>
                  <a:rPr lang="ja-JP" altLang="en-US"/>
                  <a:t>通过平方损失比较内部层输出的</a:t>
                </a:r>
                <a14:m>
                  <m:oMath xmlns:m="http://schemas.openxmlformats.org/officeDocument/2006/math">
                    <m:r>
                      <a:rPr lang="ja-JP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ja-JP" altLang="en-US"/>
              </a:p>
              <a:p>
                <a:pPr lvl="2"/>
                <a:r>
                  <a:rPr lang="ja-JP" altLang="en-US"/>
                  <a:t>底层匹配本地样式</a:t>
                </a:r>
              </a:p>
              <a:p>
                <a:pPr lvl="2"/>
                <a:r>
                  <a:rPr lang="ja-JP" altLang="en-US"/>
                  <a:t>顶层匹配全局样式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337" name="Gram matrix     :      is the inner product between channel i and j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340592" y="1009331"/>
                <a:ext cx="5067759" cy="3553928"/>
              </a:xfrm>
              <a:prstGeom prst="rect">
                <a:avLst/>
              </a:prstGeom>
              <a:blipFill>
                <a:blip r:embed="rId2"/>
                <a:stretch>
                  <a:fillRect l="-2500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846" y="971212"/>
            <a:ext cx="3825238" cy="2757731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Equation"/>
          <p:cNvSpPr txBox="1"/>
          <p:nvPr/>
        </p:nvSpPr>
        <p:spPr>
          <a:xfrm>
            <a:off x="2875263" y="1154771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340" name="Equation"/>
          <p:cNvSpPr txBox="1"/>
          <p:nvPr/>
        </p:nvSpPr>
        <p:spPr>
          <a:xfrm>
            <a:off x="2429180" y="1150522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mage Augmentation"/>
          <p:cNvSpPr txBox="1">
            <a:spLocks noGrp="1"/>
          </p:cNvSpPr>
          <p:nvPr>
            <p:ph type="title"/>
          </p:nvPr>
        </p:nvSpPr>
        <p:spPr>
          <a:xfrm>
            <a:off x="382623" y="1673384"/>
            <a:ext cx="3748946" cy="1796732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图像增广</a:t>
            </a:r>
            <a:endParaRPr lang="en-US" altLang="ja-JP" dirty="0"/>
          </a:p>
        </p:txBody>
      </p:sp>
      <p:pic>
        <p:nvPicPr>
          <p:cNvPr id="153" name="channelshuffle.gif" descr="channelshuffle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04877" y="675110"/>
            <a:ext cx="1270001" cy="187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coarsedropout_p_0_2.gif" descr="coarsedropout_p_0_2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91280" y="675110"/>
            <a:ext cx="1270001" cy="187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nvert_per_channel_true.gif" descr="invert_per_channel_true.gi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04877" y="2592704"/>
            <a:ext cx="1270001" cy="187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sigmoidcontrast_gain_10.gif" descr="sigmoidcontrast_gain_10.gi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91280" y="2580477"/>
            <a:ext cx="1270001" cy="187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Noise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噪声损失</a:t>
            </a:r>
            <a:endParaRPr dirty="0"/>
          </a:p>
        </p:txBody>
      </p:sp>
      <p:sp>
        <p:nvSpPr>
          <p:cNvPr id="343" name="The learned composite image may have a lot of high-frequency nois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学习的合成图像可能具有许多高频噪声</a:t>
            </a:r>
          </a:p>
          <a:p>
            <a:r>
              <a:rPr lang="ja-JP" altLang="en-US"/>
              <a:t>使用总变差损失来降噪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Equation"/>
              <p:cNvSpPr txBox="1"/>
              <p:nvPr/>
            </p:nvSpPr>
            <p:spPr>
              <a:xfrm>
                <a:off x="3146517" y="2080960"/>
                <a:ext cx="2891606" cy="5369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lim>
                      </m:limLow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4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517" y="2080960"/>
                <a:ext cx="2891606" cy="536910"/>
              </a:xfrm>
              <a:prstGeom prst="rect">
                <a:avLst/>
              </a:prstGeom>
              <a:blipFill>
                <a:blip r:embed="rId2"/>
                <a:stretch>
                  <a:fillRect l="-3070" r="-70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20" y="2669008"/>
            <a:ext cx="5766931" cy="2049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ut All Things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总损失函数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Equation"/>
              <p:cNvSpPr txBox="1"/>
              <p:nvPr/>
            </p:nvSpPr>
            <p:spPr>
              <a:xfrm>
                <a:off x="717686" y="993639"/>
                <a:ext cx="6875728" cy="40100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lim>
                      </m:limLow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content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content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style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style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noise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ar-AE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34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86" y="993639"/>
                <a:ext cx="6875728" cy="401007"/>
              </a:xfrm>
              <a:prstGeom prst="rect">
                <a:avLst/>
              </a:prstGeom>
              <a:blipFill>
                <a:blip r:embed="rId2"/>
                <a:stretch>
                  <a:fillRect l="-369" r="-554" b="-1212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D029B6D-E898-6348-B219-2795ADA94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31" y="1606550"/>
            <a:ext cx="5619549" cy="33366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neuralart_train.mp4" descr="neuralart_train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28" y="-720362"/>
            <a:ext cx="9140672" cy="60888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6B2A06-8CE9-FA41-A0F0-F73933DB3CAA}"/>
              </a:ext>
            </a:extLst>
          </p:cNvPr>
          <p:cNvSpPr txBox="1"/>
          <p:nvPr/>
        </p:nvSpPr>
        <p:spPr>
          <a:xfrm>
            <a:off x="497840" y="-304800"/>
            <a:ext cx="1220845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4400">
                <a:solidFill>
                  <a:schemeClr val="bg1"/>
                </a:solidFill>
              </a:rPr>
              <a:t>视频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5" fill="hold"/>
                                        <p:tgtEl>
                                          <p:spTgt spid="3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51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6EFB-DC1D-1940-8B95-16F1E142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总结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899B0-5952-B84D-B52D-9363977CD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图像增广</a:t>
            </a:r>
            <a:endParaRPr lang="en-US" altLang="ja-JP" dirty="0"/>
          </a:p>
          <a:p>
            <a:r>
              <a:rPr lang="ja-JP" altLang="en-US" dirty="0"/>
              <a:t>微调</a:t>
            </a:r>
            <a:endParaRPr lang="en-US" altLang="ja-JP" dirty="0"/>
          </a:p>
          <a:p>
            <a:pPr lvl="1"/>
            <a:r>
              <a:rPr lang="ja-JP" altLang="en-US" dirty="0"/>
              <a:t>低层特征可通用</a:t>
            </a:r>
          </a:p>
          <a:p>
            <a:pPr lvl="1"/>
            <a:r>
              <a:rPr lang="ja-JP" altLang="en-US" dirty="0"/>
              <a:t>高层特征重新初始化</a:t>
            </a:r>
            <a:endParaRPr lang="en-US" altLang="ja-JP" dirty="0"/>
          </a:p>
          <a:p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样式迁移</a:t>
            </a:r>
            <a:endParaRPr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内容损失</a:t>
            </a:r>
            <a:endParaRPr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样式损失</a:t>
            </a:r>
            <a:endParaRPr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总损失函数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95650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Data Au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ja-JP" altLang="en-US"/>
              <a:t>数据增广</a:t>
            </a:r>
            <a:r>
              <a:rPr lang="en-US" altLang="ja-JP" dirty="0"/>
              <a:t/>
            </a:r>
            <a:br>
              <a:rPr lang="en-US" altLang="ja-JP" dirty="0"/>
            </a:br>
            <a:endParaRPr dirty="0"/>
          </a:p>
        </p:txBody>
      </p:sp>
      <p:sp>
        <p:nvSpPr>
          <p:cNvPr id="163" name="Augment an existing dataset with more diversiti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现有数据集基础上</a:t>
            </a:r>
            <a:r>
              <a:rPr lang="zh-CN" altLang="en-US" dirty="0"/>
              <a:t>，</a:t>
            </a:r>
            <a:r>
              <a:rPr lang="ja-JP" altLang="en-US" dirty="0"/>
              <a:t>增广为具有更多多样性的数据集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ja-JP" altLang="en-US" dirty="0"/>
              <a:t>在训练数据集中添加各种背景噪音</a:t>
            </a:r>
          </a:p>
          <a:p>
            <a:pPr lvl="1"/>
            <a:r>
              <a:rPr lang="ja-JP" altLang="en-US" dirty="0"/>
              <a:t>转换为其他图像</a:t>
            </a:r>
            <a:r>
              <a:rPr lang="zh-CN" altLang="en-US" dirty="0"/>
              <a:t>：</a:t>
            </a:r>
            <a:r>
              <a:rPr lang="ja-JP" altLang="en-US" dirty="0"/>
              <a:t>改变颜色</a:t>
            </a:r>
            <a:r>
              <a:rPr lang="zh-CN" altLang="en-US" dirty="0"/>
              <a:t>，</a:t>
            </a:r>
            <a:r>
              <a:rPr lang="ja-JP" altLang="en-US" dirty="0"/>
              <a:t>改变形状</a:t>
            </a:r>
            <a:endParaRPr lang="en-US" dirty="0"/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92" y="2772197"/>
            <a:ext cx="1686078" cy="1344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568" y="2608692"/>
            <a:ext cx="1686078" cy="1671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543" y="2623467"/>
            <a:ext cx="1848200" cy="1671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641" y="2580831"/>
            <a:ext cx="1848200" cy="172713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/>
              <p14:cNvContentPartPr/>
              <p14:nvPr/>
            </p14:nvContentPartPr>
            <p14:xfrm>
              <a:off x="500040" y="2604960"/>
              <a:ext cx="7372800" cy="19148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0680" y="2595600"/>
                <a:ext cx="7391520" cy="1933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raining with Augmented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图像增广</a:t>
            </a:r>
            <a:endParaRPr lang="en-US" altLang="ja-JP" dirty="0"/>
          </a:p>
        </p:txBody>
      </p:sp>
      <p:grpSp>
        <p:nvGrpSpPr>
          <p:cNvPr id="172" name="Group"/>
          <p:cNvGrpSpPr/>
          <p:nvPr/>
        </p:nvGrpSpPr>
        <p:grpSpPr>
          <a:xfrm>
            <a:off x="600305" y="1629290"/>
            <a:ext cx="1270001" cy="1270001"/>
            <a:chOff x="0" y="0"/>
            <a:chExt cx="1270000" cy="1270000"/>
          </a:xfrm>
        </p:grpSpPr>
        <p:sp>
          <p:nvSpPr>
            <p:cNvPr id="170" name="Square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7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010" y="221977"/>
              <a:ext cx="1035980" cy="8260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8" name="Group"/>
          <p:cNvGrpSpPr/>
          <p:nvPr/>
        </p:nvGrpSpPr>
        <p:grpSpPr>
          <a:xfrm>
            <a:off x="3009993" y="1296593"/>
            <a:ext cx="2524729" cy="1935395"/>
            <a:chOff x="0" y="0"/>
            <a:chExt cx="2524727" cy="1935393"/>
          </a:xfrm>
        </p:grpSpPr>
        <p:sp>
          <p:nvSpPr>
            <p:cNvPr id="173" name="Rectangle"/>
            <p:cNvSpPr/>
            <p:nvPr/>
          </p:nvSpPr>
          <p:spPr>
            <a:xfrm>
              <a:off x="0" y="0"/>
              <a:ext cx="2524728" cy="193539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7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332" y="158260"/>
              <a:ext cx="1035979" cy="10269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5475" y="132264"/>
              <a:ext cx="1193084" cy="10789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Image" descr="Image"/>
            <p:cNvPicPr>
              <a:picLocks noChangeAspect="1"/>
            </p:cNvPicPr>
            <p:nvPr/>
          </p:nvPicPr>
          <p:blipFill>
            <a:blip r:embed="rId5"/>
            <a:srcRect b="50047"/>
            <a:stretch>
              <a:fillRect/>
            </a:stretch>
          </p:blipFill>
          <p:spPr>
            <a:xfrm>
              <a:off x="75051" y="1342201"/>
              <a:ext cx="1098954" cy="512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7" name="Image" descr="Image"/>
            <p:cNvPicPr>
              <a:picLocks noChangeAspect="1"/>
            </p:cNvPicPr>
            <p:nvPr/>
          </p:nvPicPr>
          <p:blipFill>
            <a:blip r:embed="rId5"/>
            <a:srcRect t="52844"/>
            <a:stretch>
              <a:fillRect/>
            </a:stretch>
          </p:blipFill>
          <p:spPr>
            <a:xfrm>
              <a:off x="1247143" y="1280487"/>
              <a:ext cx="1164118" cy="512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9" name="Arrow"/>
          <p:cNvSpPr/>
          <p:nvPr/>
        </p:nvSpPr>
        <p:spPr>
          <a:xfrm>
            <a:off x="2043610" y="1975865"/>
            <a:ext cx="818480" cy="576851"/>
          </a:xfrm>
          <a:prstGeom prst="rightArrow">
            <a:avLst>
              <a:gd name="adj1" fmla="val 42276"/>
              <a:gd name="adj2" fmla="val 7452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0" name="Arrow"/>
          <p:cNvSpPr/>
          <p:nvPr/>
        </p:nvSpPr>
        <p:spPr>
          <a:xfrm>
            <a:off x="5816122" y="1975865"/>
            <a:ext cx="818480" cy="576851"/>
          </a:xfrm>
          <a:prstGeom prst="rightArrow">
            <a:avLst>
              <a:gd name="adj1" fmla="val 42276"/>
              <a:gd name="adj2" fmla="val 7452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1" name="Sitting Cat"/>
          <p:cNvSpPr/>
          <p:nvPr/>
        </p:nvSpPr>
        <p:spPr>
          <a:xfrm>
            <a:off x="6928634" y="1649477"/>
            <a:ext cx="1244766" cy="1019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5" h="21587" extrusionOk="0">
                <a:moveTo>
                  <a:pt x="17781" y="2"/>
                </a:moveTo>
                <a:cubicBezTo>
                  <a:pt x="17756" y="8"/>
                  <a:pt x="17731" y="21"/>
                  <a:pt x="17710" y="44"/>
                </a:cubicBezTo>
                <a:cubicBezTo>
                  <a:pt x="17322" y="478"/>
                  <a:pt x="16998" y="1143"/>
                  <a:pt x="16854" y="1697"/>
                </a:cubicBezTo>
                <a:cubicBezTo>
                  <a:pt x="16817" y="1842"/>
                  <a:pt x="16743" y="1962"/>
                  <a:pt x="16637" y="2041"/>
                </a:cubicBezTo>
                <a:cubicBezTo>
                  <a:pt x="15872" y="2594"/>
                  <a:pt x="15930" y="4148"/>
                  <a:pt x="15574" y="5512"/>
                </a:cubicBezTo>
                <a:cubicBezTo>
                  <a:pt x="15277" y="6638"/>
                  <a:pt x="14071" y="7073"/>
                  <a:pt x="13306" y="7429"/>
                </a:cubicBezTo>
                <a:cubicBezTo>
                  <a:pt x="12541" y="7791"/>
                  <a:pt x="7195" y="10380"/>
                  <a:pt x="7195" y="16547"/>
                </a:cubicBezTo>
                <a:cubicBezTo>
                  <a:pt x="7068" y="19307"/>
                  <a:pt x="6195" y="19796"/>
                  <a:pt x="4474" y="19796"/>
                </a:cubicBezTo>
                <a:cubicBezTo>
                  <a:pt x="2752" y="19796"/>
                  <a:pt x="1594" y="17805"/>
                  <a:pt x="1228" y="16922"/>
                </a:cubicBezTo>
                <a:cubicBezTo>
                  <a:pt x="776" y="15822"/>
                  <a:pt x="-319" y="16435"/>
                  <a:pt x="90" y="17529"/>
                </a:cubicBezTo>
                <a:cubicBezTo>
                  <a:pt x="420" y="18405"/>
                  <a:pt x="1859" y="21587"/>
                  <a:pt x="4612" y="21587"/>
                </a:cubicBezTo>
                <a:cubicBezTo>
                  <a:pt x="6806" y="21587"/>
                  <a:pt x="7880" y="20850"/>
                  <a:pt x="8225" y="20553"/>
                </a:cubicBezTo>
                <a:cubicBezTo>
                  <a:pt x="8294" y="20494"/>
                  <a:pt x="8390" y="20513"/>
                  <a:pt x="8432" y="20605"/>
                </a:cubicBezTo>
                <a:cubicBezTo>
                  <a:pt x="8677" y="21106"/>
                  <a:pt x="9086" y="21587"/>
                  <a:pt x="9606" y="21587"/>
                </a:cubicBezTo>
                <a:cubicBezTo>
                  <a:pt x="9606" y="21587"/>
                  <a:pt x="14480" y="21587"/>
                  <a:pt x="14847" y="21587"/>
                </a:cubicBezTo>
                <a:cubicBezTo>
                  <a:pt x="15214" y="21587"/>
                  <a:pt x="15420" y="21369"/>
                  <a:pt x="15436" y="20941"/>
                </a:cubicBezTo>
                <a:cubicBezTo>
                  <a:pt x="15452" y="20565"/>
                  <a:pt x="15265" y="20138"/>
                  <a:pt x="14840" y="20138"/>
                </a:cubicBezTo>
                <a:cubicBezTo>
                  <a:pt x="14038" y="20138"/>
                  <a:pt x="13740" y="19077"/>
                  <a:pt x="14389" y="18556"/>
                </a:cubicBezTo>
                <a:cubicBezTo>
                  <a:pt x="14915" y="18128"/>
                  <a:pt x="15495" y="17641"/>
                  <a:pt x="16069" y="17107"/>
                </a:cubicBezTo>
                <a:cubicBezTo>
                  <a:pt x="16127" y="17054"/>
                  <a:pt x="16206" y="17094"/>
                  <a:pt x="16222" y="17173"/>
                </a:cubicBezTo>
                <a:cubicBezTo>
                  <a:pt x="16519" y="18800"/>
                  <a:pt x="17126" y="21587"/>
                  <a:pt x="17796" y="21587"/>
                </a:cubicBezTo>
                <a:cubicBezTo>
                  <a:pt x="18742" y="21587"/>
                  <a:pt x="18470" y="21587"/>
                  <a:pt x="18847" y="21587"/>
                </a:cubicBezTo>
                <a:cubicBezTo>
                  <a:pt x="19224" y="21587"/>
                  <a:pt x="19437" y="21356"/>
                  <a:pt x="19437" y="20908"/>
                </a:cubicBezTo>
                <a:cubicBezTo>
                  <a:pt x="19437" y="20512"/>
                  <a:pt x="19220" y="20151"/>
                  <a:pt x="18779" y="20066"/>
                </a:cubicBezTo>
                <a:cubicBezTo>
                  <a:pt x="18582" y="20026"/>
                  <a:pt x="18417" y="19854"/>
                  <a:pt x="18364" y="19611"/>
                </a:cubicBezTo>
                <a:cubicBezTo>
                  <a:pt x="18146" y="18655"/>
                  <a:pt x="18051" y="16896"/>
                  <a:pt x="18115" y="15005"/>
                </a:cubicBezTo>
                <a:cubicBezTo>
                  <a:pt x="18120" y="14900"/>
                  <a:pt x="18151" y="14808"/>
                  <a:pt x="18204" y="14729"/>
                </a:cubicBezTo>
                <a:cubicBezTo>
                  <a:pt x="19065" y="13537"/>
                  <a:pt x="19666" y="12212"/>
                  <a:pt x="19666" y="10809"/>
                </a:cubicBezTo>
                <a:cubicBezTo>
                  <a:pt x="19666" y="8826"/>
                  <a:pt x="18890" y="8267"/>
                  <a:pt x="19325" y="6224"/>
                </a:cubicBezTo>
                <a:cubicBezTo>
                  <a:pt x="19517" y="5335"/>
                  <a:pt x="20101" y="5182"/>
                  <a:pt x="20101" y="5182"/>
                </a:cubicBezTo>
                <a:cubicBezTo>
                  <a:pt x="20101" y="5182"/>
                  <a:pt x="21223" y="5353"/>
                  <a:pt x="21100" y="3871"/>
                </a:cubicBezTo>
                <a:cubicBezTo>
                  <a:pt x="21095" y="3812"/>
                  <a:pt x="21105" y="3753"/>
                  <a:pt x="21132" y="3700"/>
                </a:cubicBezTo>
                <a:cubicBezTo>
                  <a:pt x="21206" y="3595"/>
                  <a:pt x="21238" y="3489"/>
                  <a:pt x="21260" y="3404"/>
                </a:cubicBezTo>
                <a:cubicBezTo>
                  <a:pt x="21281" y="3298"/>
                  <a:pt x="21233" y="3192"/>
                  <a:pt x="21153" y="3152"/>
                </a:cubicBezTo>
                <a:cubicBezTo>
                  <a:pt x="20829" y="2994"/>
                  <a:pt x="20298" y="2646"/>
                  <a:pt x="19905" y="2080"/>
                </a:cubicBezTo>
                <a:cubicBezTo>
                  <a:pt x="19581" y="1605"/>
                  <a:pt x="18757" y="1566"/>
                  <a:pt x="18332" y="1586"/>
                </a:cubicBezTo>
                <a:cubicBezTo>
                  <a:pt x="18189" y="1592"/>
                  <a:pt x="18066" y="1453"/>
                  <a:pt x="18055" y="1275"/>
                </a:cubicBezTo>
                <a:cubicBezTo>
                  <a:pt x="18044" y="1103"/>
                  <a:pt x="17997" y="596"/>
                  <a:pt x="17949" y="155"/>
                </a:cubicBezTo>
                <a:cubicBezTo>
                  <a:pt x="17937" y="46"/>
                  <a:pt x="17856" y="-13"/>
                  <a:pt x="17781" y="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3" name="Original Dataset"/>
          <p:cNvSpPr txBox="1"/>
          <p:nvPr/>
        </p:nvSpPr>
        <p:spPr>
          <a:xfrm>
            <a:off x="612058" y="3459409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原始数据集</a:t>
            </a:r>
            <a:endParaRPr dirty="0"/>
          </a:p>
        </p:txBody>
      </p:sp>
      <p:sp>
        <p:nvSpPr>
          <p:cNvPr id="184" name="Augmented Dataset"/>
          <p:cNvSpPr txBox="1"/>
          <p:nvPr/>
        </p:nvSpPr>
        <p:spPr>
          <a:xfrm>
            <a:off x="3210005" y="3459409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增广数据集</a:t>
            </a:r>
            <a:endParaRPr dirty="0"/>
          </a:p>
        </p:txBody>
      </p:sp>
      <p:sp>
        <p:nvSpPr>
          <p:cNvPr id="185" name="Model"/>
          <p:cNvSpPr txBox="1"/>
          <p:nvPr/>
        </p:nvSpPr>
        <p:spPr>
          <a:xfrm>
            <a:off x="7331155" y="3459409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模型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/>
              <p14:cNvContentPartPr/>
              <p14:nvPr/>
            </p14:nvContentPartPr>
            <p14:xfrm>
              <a:off x="1185840" y="2228760"/>
              <a:ext cx="500400" cy="5194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6480" y="2219400"/>
                <a:ext cx="519120" cy="538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li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反转</a:t>
            </a:r>
            <a:endParaRPr dirty="0"/>
          </a:p>
        </p:txBody>
      </p:sp>
      <p:sp>
        <p:nvSpPr>
          <p:cNvPr id="188" name="Left-right flip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左右反转</a:t>
            </a:r>
            <a:endParaRPr dirty="0"/>
          </a:p>
          <a:p>
            <a:endParaRPr lang="en-US" dirty="0"/>
          </a:p>
          <a:p>
            <a:endParaRPr dirty="0"/>
          </a:p>
          <a:p>
            <a:r>
              <a:rPr lang="ja-JP" altLang="en-US"/>
              <a:t>上下反转</a:t>
            </a:r>
            <a:endParaRPr dirty="0"/>
          </a:p>
          <a:p>
            <a:endParaRPr lang="en-US" dirty="0"/>
          </a:p>
          <a:p>
            <a:endParaRPr dirty="0"/>
          </a:p>
          <a:p>
            <a:r>
              <a:rPr lang="ja-JP" altLang="en-US"/>
              <a:t>不一定都有效</a:t>
            </a:r>
            <a:endParaRPr dirty="0"/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713" y="872094"/>
            <a:ext cx="1227122" cy="97845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Arrow"/>
          <p:cNvSpPr/>
          <p:nvPr/>
        </p:nvSpPr>
        <p:spPr>
          <a:xfrm>
            <a:off x="4943692" y="1170957"/>
            <a:ext cx="474701" cy="380729"/>
          </a:xfrm>
          <a:prstGeom prst="rightArrow">
            <a:avLst>
              <a:gd name="adj1" fmla="val 42276"/>
              <a:gd name="adj2" fmla="val 7452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999" y="872094"/>
            <a:ext cx="1264198" cy="978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018" y="2118543"/>
            <a:ext cx="1278161" cy="978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9882" y="3496178"/>
            <a:ext cx="1250785" cy="840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5774706" y="3496178"/>
            <a:ext cx="1250785" cy="840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713" y="2118543"/>
            <a:ext cx="1227123" cy="978455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Arrow"/>
          <p:cNvSpPr/>
          <p:nvPr/>
        </p:nvSpPr>
        <p:spPr>
          <a:xfrm>
            <a:off x="4943692" y="2381385"/>
            <a:ext cx="474701" cy="380729"/>
          </a:xfrm>
          <a:prstGeom prst="rightArrow">
            <a:avLst>
              <a:gd name="adj1" fmla="val 42276"/>
              <a:gd name="adj2" fmla="val 7452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7" name="Arrow"/>
          <p:cNvSpPr/>
          <p:nvPr/>
        </p:nvSpPr>
        <p:spPr>
          <a:xfrm>
            <a:off x="4943692" y="3726258"/>
            <a:ext cx="474701" cy="380729"/>
          </a:xfrm>
          <a:prstGeom prst="rightArrow">
            <a:avLst>
              <a:gd name="adj1" fmla="val 42276"/>
              <a:gd name="adj2" fmla="val 7452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r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裁剪</a:t>
            </a:r>
            <a:endParaRPr dirty="0"/>
          </a:p>
        </p:txBody>
      </p:sp>
      <p:sp>
        <p:nvSpPr>
          <p:cNvPr id="200" name="Crop an area from the image and then resize it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8205304" cy="17471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从图像中裁剪一块区域，然后调整其大小</a:t>
            </a:r>
          </a:p>
          <a:p>
            <a:pPr lvl="1"/>
            <a:r>
              <a:rPr lang="ja-JP" altLang="en-US"/>
              <a:t>随机宽高比（例如</a:t>
            </a:r>
            <a:r>
              <a:rPr lang="zh-CN" altLang="en-US" dirty="0"/>
              <a:t> </a:t>
            </a:r>
            <a:r>
              <a:rPr lang="en-US" altLang="ja-JP" dirty="0"/>
              <a:t>[3/4,</a:t>
            </a:r>
            <a:r>
              <a:rPr lang="zh-CN" altLang="en-US" dirty="0"/>
              <a:t> </a:t>
            </a:r>
            <a:r>
              <a:rPr lang="en-US" altLang="ja-JP" dirty="0"/>
              <a:t>4/3]</a:t>
            </a:r>
            <a:r>
              <a:rPr lang="ja-JP" altLang="en-US"/>
              <a:t>）</a:t>
            </a:r>
          </a:p>
          <a:p>
            <a:pPr lvl="1"/>
            <a:r>
              <a:rPr lang="ja-JP" altLang="en-US"/>
              <a:t>随机区域大小（例如</a:t>
            </a:r>
            <a:r>
              <a:rPr lang="zh-CN" altLang="en-US" dirty="0"/>
              <a:t> </a:t>
            </a:r>
            <a:r>
              <a:rPr lang="en-US" altLang="ja-JP" dirty="0"/>
              <a:t>[8</a:t>
            </a:r>
            <a:r>
              <a:rPr lang="ja-JP" altLang="en-US"/>
              <a:t>％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ja-JP" dirty="0"/>
              <a:t>100</a:t>
            </a:r>
            <a:r>
              <a:rPr lang="ja-JP" altLang="en-US"/>
              <a:t>％</a:t>
            </a:r>
            <a:r>
              <a:rPr lang="en-US" altLang="ja-JP" dirty="0"/>
              <a:t>]</a:t>
            </a:r>
            <a:r>
              <a:rPr lang="ja-JP" altLang="en-US"/>
              <a:t>）</a:t>
            </a:r>
          </a:p>
          <a:p>
            <a:pPr lvl="1"/>
            <a:r>
              <a:rPr lang="ja-JP" altLang="en-US"/>
              <a:t>一个随机的位置</a:t>
            </a:r>
            <a:endParaRPr lang="en-US" dirty="0"/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48" y="3121570"/>
            <a:ext cx="1262407" cy="1006589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Arrow"/>
          <p:cNvSpPr/>
          <p:nvPr/>
        </p:nvSpPr>
        <p:spPr>
          <a:xfrm>
            <a:off x="2927261" y="3434500"/>
            <a:ext cx="474701" cy="380729"/>
          </a:xfrm>
          <a:prstGeom prst="rightArrow">
            <a:avLst>
              <a:gd name="adj1" fmla="val 42276"/>
              <a:gd name="adj2" fmla="val 7452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868" y="3106875"/>
            <a:ext cx="1035979" cy="1006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053" y="3106875"/>
            <a:ext cx="1035979" cy="1035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237" y="3105182"/>
            <a:ext cx="1084555" cy="10393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ol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变色</a:t>
            </a:r>
            <a:endParaRPr dirty="0"/>
          </a:p>
        </p:txBody>
      </p:sp>
      <p:sp>
        <p:nvSpPr>
          <p:cNvPr id="208" name="Scale hue, saturation, and brightness (e.g. [0.5, 1.5])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8205304" cy="56498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调整色调，饱和度和亮度</a:t>
            </a:r>
            <a:r>
              <a:rPr lang="zh-CN" altLang="en-US" dirty="0"/>
              <a:t> （</a:t>
            </a:r>
            <a:r>
              <a:rPr lang="ja-JP" altLang="en-US"/>
              <a:t>例如</a:t>
            </a:r>
            <a:r>
              <a:rPr lang="zh-CN" altLang="en-US" dirty="0"/>
              <a:t> </a:t>
            </a:r>
            <a:r>
              <a:rPr dirty="0"/>
              <a:t>[0.5, 1.5]</a:t>
            </a:r>
            <a:r>
              <a:rPr lang="zh-CN" altLang="en-US" dirty="0"/>
              <a:t>）</a:t>
            </a:r>
            <a:endParaRPr dirty="0"/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958" y="1729902"/>
            <a:ext cx="1432028" cy="1147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709" y="1736252"/>
            <a:ext cx="1492352" cy="1135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900" y="3298002"/>
            <a:ext cx="1460744" cy="1147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112" y="3298002"/>
            <a:ext cx="1496146" cy="1147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965" y="2584521"/>
            <a:ext cx="1262407" cy="100659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Arrow"/>
          <p:cNvSpPr/>
          <p:nvPr/>
        </p:nvSpPr>
        <p:spPr>
          <a:xfrm>
            <a:off x="2266277" y="2897452"/>
            <a:ext cx="474702" cy="380729"/>
          </a:xfrm>
          <a:prstGeom prst="rightArrow">
            <a:avLst>
              <a:gd name="adj1" fmla="val 42276"/>
              <a:gd name="adj2" fmla="val 7452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" name="Brightness"/>
          <p:cNvSpPr txBox="1"/>
          <p:nvPr/>
        </p:nvSpPr>
        <p:spPr>
          <a:xfrm>
            <a:off x="3180327" y="2119100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亮度</a:t>
            </a:r>
            <a:endParaRPr dirty="0"/>
          </a:p>
        </p:txBody>
      </p:sp>
      <p:sp>
        <p:nvSpPr>
          <p:cNvPr id="216" name="Hue"/>
          <p:cNvSpPr txBox="1"/>
          <p:nvPr/>
        </p:nvSpPr>
        <p:spPr>
          <a:xfrm>
            <a:off x="3180327" y="3696535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色调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墨迹 1"/>
              <p14:cNvContentPartPr/>
              <p14:nvPr/>
            </p14:nvContentPartPr>
            <p14:xfrm>
              <a:off x="4714920" y="3376440"/>
              <a:ext cx="2738880" cy="13910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05560" y="3367080"/>
                <a:ext cx="2757600" cy="1409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ns of Other Ways to Aug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更多方法</a:t>
            </a:r>
            <a:endParaRPr dirty="0"/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77" y="828630"/>
            <a:ext cx="7797637" cy="387723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https://github.com/aleju/imgaug"/>
          <p:cNvSpPr txBox="1"/>
          <p:nvPr/>
        </p:nvSpPr>
        <p:spPr>
          <a:xfrm>
            <a:off x="4361754" y="4782044"/>
            <a:ext cx="221355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https://github.com/aleju/imgaug</a:t>
            </a:r>
          </a:p>
        </p:txBody>
      </p:sp>
      <p:pic>
        <p:nvPicPr>
          <p:cNvPr id="222" name="noop.gif" descr="noop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2" y="2018809"/>
            <a:ext cx="1270001" cy="187960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371600" y="1209600"/>
              <a:ext cx="5129640" cy="38343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2240" y="1200240"/>
                <a:ext cx="5148360" cy="3853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572</Words>
  <Application>Microsoft Office PowerPoint</Application>
  <PresentationFormat>全屏显示(16:9)</PresentationFormat>
  <Paragraphs>130</Paragraphs>
  <Slides>33</Slides>
  <Notes>1</Notes>
  <HiddenSlides>14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Helvetica Neue UltraLight</vt:lpstr>
      <vt:lpstr>等线</vt:lpstr>
      <vt:lpstr>等线 Light</vt:lpstr>
      <vt:lpstr>Arial</vt:lpstr>
      <vt:lpstr>Cambria Math</vt:lpstr>
      <vt:lpstr>Helvetica</vt:lpstr>
      <vt:lpstr>Times New Roman</vt:lpstr>
      <vt:lpstr>DeckTemplate-AWS</vt:lpstr>
      <vt:lpstr>PowerPoint 演示文稿</vt:lpstr>
      <vt:lpstr>概要</vt:lpstr>
      <vt:lpstr>图像增广</vt:lpstr>
      <vt:lpstr>数据增广 </vt:lpstr>
      <vt:lpstr>图像增广</vt:lpstr>
      <vt:lpstr>反转</vt:lpstr>
      <vt:lpstr>裁剪</vt:lpstr>
      <vt:lpstr>变色</vt:lpstr>
      <vt:lpstr>更多方法</vt:lpstr>
      <vt:lpstr>微调</vt:lpstr>
      <vt:lpstr>标记数据集非常昂贵</vt:lpstr>
      <vt:lpstr>网络架构</vt:lpstr>
      <vt:lpstr>微调</vt:lpstr>
      <vt:lpstr>微调中的权重初始化</vt:lpstr>
      <vt:lpstr>微调</vt:lpstr>
      <vt:lpstr>微调训练</vt:lpstr>
      <vt:lpstr>重用已有分类器的参数</vt:lpstr>
      <vt:lpstr>修复一些层</vt:lpstr>
      <vt:lpstr>样式迁移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神经元风格</vt:lpstr>
      <vt:lpstr>内容损失</vt:lpstr>
      <vt:lpstr>样式损失</vt:lpstr>
      <vt:lpstr>噪声损失</vt:lpstr>
      <vt:lpstr>总损失函数</vt:lpstr>
      <vt:lpstr>PowerPoint 演示文稿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66</cp:revision>
  <dcterms:modified xsi:type="dcterms:W3CDTF">2023-04-24T09:35:43Z</dcterms:modified>
</cp:coreProperties>
</file>